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వేకువచుక్కల శ్రేష్టమౌ దానా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Vekuvachukkala Shreshtamau Daanaa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వేకువచుక్కల శ్రేస్టమౌ దానా! ప్రాగ్జిశ తార దిజ్మండల భూషా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యిరుల్‌ బాపి నీ నమ్ము మా బాలరక్షకు జూపింపుమా.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Vekuvachukkala Shrestamau Daanaa! Praagjisha Thaara Dijmandala Bhooshaa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Yirul Baapi Nee Nammu Maa Baalarakshaku Joopimpumaa.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చల్లమంచాయన తొట్టిపై నొప్పు | 4. నిష్ఫలమే యన్ని శ్రేష్టార్హణలు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పశులతో భువిబరుండెను కాన్మల నాయన ప్రేమరాదు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Challamanchaayana Thottipai Noppu | 4. Nishphalame Yanni Shreshtaarhanalu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Pashulatho Bhuvibarundenu Kaanmala Naayana Premaraadu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కున్కెడు నాయన దూతలు మొక్కు _ అన్నిట దెందము బీదల మొరల్‌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Kunkedu Naayana Doothalu Mokku _ Annita Dendamu Beedala Moral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కిష్టము లౌకాన్మలు.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నందర స్రష్ట రాజు, రక్షణ. 5. వేకువ చుక్కల ్రేషస్ట్రమౌదానా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Kishtamu Laukaanmalu.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Nandara Srashta Raaju, Rakshana. 5. Vekuva Chukkala Reshastramaudaanaa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ఆయనకు మంచికాన్మలిత్తమా! మాయిరుల్‌ బాపి నీ సాయమిమ్ము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వదోం సువాసనల ద్రివసుల్‌ ప్రాగ్టిశతార! దిజ్బండల భూషా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Aayanaku Manchikaanmaliththamaa! Maayirul Baapi Nee Saayamimmu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Vadon Suvaasanala Drivasul Praagtishathaara! Dijbandala Bhooshaa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ముత్యాల్‌ కానబోళంబుఖని మా బాలరక్షకు జూపింపుమా.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స్వర్ణము నిత్తమా యాయనకు.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Muthyaal Kaanabolambukhani Maa Baalarakshaku Joopimpumaa.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Svarnamu Niththamaa Yaayanaku.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2026-08-11T18:42:08Z</dcterms:created>
  <dcterms:modified xsi:type="dcterms:W3CDTF">2026-08-11T18:42:08Z</dcterms:modified>
</cp:coreProperties>
</file>