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పరలోక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Paraloka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_రమ్మురమ్ము యేసు - మమ్ము నీ పురముకొని - పొమ్ము వేవేగమునే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ఇమ్మహికష్టములనుండి - నెమ్మది ని - త్యమ్ము నిమ్ము వేగమే ||చక్కని||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_Rammurammu Yesu - Mammu Nee Puramukoni - Pommu Vevegamune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Immahikashtamulanundi - Nemmadi Ni - Thyammu Nimmu Vegame ||Chakkani||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పరలోక - సంబంధులతో గూడి - సంతోషించుట యెన్నడో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ప్రియమైన - తండ్రి దేవుని యెదుట - మొక్కి పాడుట యెన్నడో|| చక్కని!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Paraloka - Sambandhulatho Goodi - Santhoshinchuta Yennado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Priyamaina - Thandri Devuni Yeduta - Mokki Paaduta Yennado|| Chakkani!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నిత్యమ్ము విలసిల్లు - నిజరత్నపునాదు - ల త్యుత్తమ పురమున = ముత్యాల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ద్వారముల - ముదముతో బోవుచు - నృత్యమెప్పుడు చేతుమో చక్కని!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Nithyammu Vilasillu - Nijarathnapunaadu - La Thyuththama Puramuna = Muthyaala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Dvaaramula - Mudamutho Bovuchu - Nruthyameppudu Chethumo Chakkani!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పన్నెండు ద్వారముల - పరమపురమును నా - కన్నుజూచుట యెన్నడో=చెన్ను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మోరంగ - భక్తశ్రేష్టులతోంగూడి -సన్నుతించుట ? చక్కని!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Pannendu Dvaaramula - Paramapuramunu Naa - Kannujoochuta Yennado=Chennu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Morangga - Bhakthashreshtulathonggoodi -Sannuthinchuta ? Chakkani!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పరిశుద్ధదూతలతోం - ప్రభుయేసు మరల యీ - ధరకేతెంచుట యెన్నడో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పరిపూర్ణులతోం గూడి - బహుమానమును బొంది - మురియు చుండుట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Parishuddhadoothalathon - Prabhuyesu Marala Yee - Dharakethenchuta Yennado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Paripoornulathon Goodi - Bahumaanamunu Bondi - Muriyu Chunduta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యెన్నడో ||చక్కని||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Yennado ||Chakkani||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మపామకిరీటము - ధరియించియున్న యా - మహితు నిగను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టెన్నడో=అహహా యా ప్రభునితో - మహిమపరచబడి -మహికేతెంచుట యొన్నడో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Mapaamakireetamu - Dhariyinchiyunna Yaa - Mahithu Niganu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Tennado=Ahahaa Yaa Prabhunitho - Mahimaparachabadi -Mahikethenchuta Yonnado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చక్కని||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Chakkani||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_పాపశరీరముం బాసి - ప్రభుని యొక్క - రూపునొందుటయెన్నడో = పాప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దుంఖ - మి యాపదల కెడ - బాపు నొందుట యొన్నడో ||చక్కని||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_Paapashareeramun Baasi - Prabhuni Yokka - Roopunondutayennado = Paapa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Dungkha - Mi Yaapadala Keda - Baapu Nonduta Yonnado ||Chakkani||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2026-08-11T18:40:45Z</dcterms:created>
  <dcterms:modified xsi:type="dcterms:W3CDTF">2026-08-11T18:40:45Z</dcterms:modified>
</cp:coreProperties>
</file>