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కబుణాపీఠము జేరరే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Kabunaapeethamu Jerare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కాయమున వెత నోర్చుచు - యోధుడు పౌలు - సాయమీ ధర గోరుచు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రోయుచు దన ముల్లు - దీయుమని ప్రార్థించి - వేయిరెట్లుగ కృపయు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Kaayamuna Vetha Norchuchu - Yodhudu Paulu - Saayamee Dhara Goruchu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Royuchu Dana Mullu - Deeyumani Praarthinchi - Veyiretluga Krupayu -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ప్యాయముగ నొందిన ॥కజుణా॥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Pyaayamuga Nondina ॥Kajunaa॥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ర్‌. _దినమంత పని జేయుచు - నాధుడా యేసు - జనుల బాధల మోయుచు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"ఇనుడు మరుగౌవేళ - జనకుని కడకేగి - మనసార వి(శ్రాంతి - యనుభవించిన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_Dinamantha Pani Jeyuchu - Naadhudaa Yesu - Janula Baadhala Moyuchu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"Inudu Marugauvela - Janakuni Kadakegi - Manasaara Vi(Shraanthi - Yanubhavinchina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స్థలము ॥కటుణా॥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Sthalamu ॥Katunaa॥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ఇల బ్రతుకంతయు ప్రార్థన - ప్రభు యేసునకు - సిలువే తన తుది ప్రార్థన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చెలువుగ విజ్ఞాప - నలు జేయుచును మనపై - గలకాలమును దీవె -నలు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Ila Brathukanthayu Praarthana - Prabhu Yesunaku - Siluve Thana Thudi Praarthana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Cheluvuga Vignaapa - Nalu Jeyuchunu Manapai - Galakaalamunu Deeve -Nalu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వర్షించెడి చోటు ॥కజుణా॥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Varshinchedi Chotu ॥Kajunaa॥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కబుణాపీఠము జేరరే - దేవుని కృపా - చరణ స్థలిని జేరరే = పరలోక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జనకుని - వరములు లభియించు - తరుణమౌ ప్రార్థనలో కరములు జోడించి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Kabunaapeethamu Jerare - Devuni Krupaa - Charana Sthalini Jerare = Paraloka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Janakuni - Varamulu Labhiyinchu - Tharunamau Praarthanalo Karamulu Jodinchi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॥కటుణా॥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॥Katunaa॥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హృదయ వేదననొందుచు - యాకోబు తన - మదిలో భయమున గుందుచు=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వదల కుండగ ప్రభుని - పదములు సంధించి - సదయుని దీవెన ముదమున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Hrudaya Vedananonduchu - Yaakobu Thana - Madilo Bhayamuna Gunduchu=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Vadala Kundaga Prabhuni - Padamulu Sandhinchi - Sadayuni Deevena Mudamuna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నొందిన ॥కజుణా॥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Nondina ॥Kajunaa॥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కన్న (ప్రేమను యిమ్మని - సోదరి హన్నా - విన్నవించగా దేవుని = అన్ని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యెటిగిన తండ్రి - హన్నాను దీవింప - వన్నె కెక్కిన కొడుకున్‌ - చెన్నుగా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Kanna (Premanu Yimmani - Sodari Hannaa - Vinnavinchagaa Devuni = Anni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Yetigina Thandri - Hannaanu Deevimpa - Vanne Kekkina Kodukun - Chennugaa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నొందిన ॥కజుణా॥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Nondina ॥Kajunaa॥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శాప భయమును నేడ్చుచు - దావీదు - తన - పాప రూపము జూచుచు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తాపముతో పశ్చా-త్తాపముతో ప్రభుని - ప్రాపు గోరగనే క్ష - మాపణ నొందిన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Shaapa Bhayamunu Nedchuchu - Daaveedu - Thana - Paapa Roopamu Joochuchu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Thaapamutho Pashchaa-Ththaapamutho Prabhuni - Praapu Goragane Ksha - Maapana Nondina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॥కబుణా॥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॥Kabunaa॥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2026-08-11T18:43:59Z</dcterms:created>
  <dcterms:modified xsi:type="dcterms:W3CDTF">2026-08-11T18:43:59Z</dcterms:modified>
</cp:coreProperties>
</file>