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భూలోకంబులకును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Bhoolokambulakunu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భూలోకంబులకును - బ్రభువును సృష్టికర్తయునౌ = పరమ శక్తుం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డౌ తండ్రి దేవుని - భక్తితో నమ్ముచు నున్నాను || పరలోక||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Bhoolokambulakunu - Brabhuvunu Srushtikarthayunau = Parama Shakthun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Dau Thandri Devuni - Bhakthitho Nammuchu Nunnaanu || Paraloka||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ఆయన యద్వితీయ సుతుండౌ - నా యేసుని నమ్ముచు నుందు = నాయన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 వలనం గ - న్యా మరియమ్మకు జన్మించెం ||బరలోక||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Aayana Yadvitheeya Suthundau - Naa Yesuni Nammuchu Nundu = Naayana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 Valanan Ga - Nyaa Mariyammaku Janminchen ||Baraloka||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808 పిలాతు అధికారంబునం - బొంది సిలువ బాధను మృతుందై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యంతట భూస్థాపనముం జేయంబడి - లోకమునకు పరలోక||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808 Pilaathu Adhikaarambunan - Bondi Siluva Baadhanu Mruthundai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Yanthata Bhoosthaapanamun Jeyambadi - Lokamunaku Paraloka||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మరి మూండవ దినమునం జనిపోయిన- మనుజులలో నుండియు లేచి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పరలోకంబున కెక్కి తండ్రి కుడి - పార్యంబునం గూర్చున్నాండు ||పరలోక||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Mari Moondava Dinamunan Janipoyina- Manujulalo Nundiyu Lechi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Paralokambuna Kekki Thandri Kudi - Paaryambunan Goorchunnaandu ||Paraloka||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అక్కడ నుండి బ్రతికియున్న జను-లందరిం జనిపోయినవారిం = జక్కంగను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విమర్శించుటకును - జను నని నమ్ముచునున్నాను || పరలోక||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Akkada Nundi Brathikiyunna Janu-Landarin Janipoyinavaarin = Jakkangganu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Vimarshinchutakunu - Janu Nani Nammuchununnaanu || Paraloka||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పరిశుద్ధాత్మను నమ్ముచు నుందును - బావన సార్వత్రిక సభను = ధర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నైక్యతం బాపక్షమం బునరు - సుజీవము నమ్ముదు నామేన్ ||||పరలోక||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Parishuddhaathmanu Nammuchu Nundunu - Baavana Saarvathrika Sabhanu = Dhara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Naikyathan Baapakshaman Bunaru - Sujeevamu Nammudu Naamen ||||Paraloka||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2026-08-11T18:41:07Z</dcterms:created>
  <dcterms:modified xsi:type="dcterms:W3CDTF">2026-08-11T18:41:07Z</dcterms:modified>
</cp:coreProperties>
</file>