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జ్ఞానులారాధించిరి యేసు ప్రభునిం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Gnaanulaaraadhinchiri Yesu Prabhuning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జేర్చి ||జ్ఞాను||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Jerchi ||Gnaanu||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జ్ఞాను లారాధించిరి - యేసు ప్రభునిం - బూని పాపులం బ్రోవ మెనిం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దాల్చిన తరి ||జ్ఞాను||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Gnaanu Laaraadhinchiri - Yesu Prabhunin - Booni Paapulan Brova Menin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Daalchina Thari ||Gnaanu||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చాల కాలము నుండి - మేలు వార్త నాసక్తి - నాలకించి నక్షత్ర - కాల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చిహ్నముం గూడి = మేలు మేలని - మ - మ్మేలు వాండని - మంచి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Chaala Kaalamu Nundi - Melu Vaartha Naasakthi - Naalakinchi Nakshathra - Kaala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Chihnamun Goodi = Melu Melani - Ma - Mmelu Vaandani - Manchi 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బోళము సాంబ్రాణి వేసి ||జ్ఞాను||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Bolamu Saambraani Vesi ||Gnaanu||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దూర మనక యాత్ర - భార మనక బయలు - దేరి సంతోషముతోం - జేరి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మేలిమి బం = గార మిచ్చిరి - మన - సార మెచ్చిరి జో - హారు జోహారటంచు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Doora Manaka Yaathra - Bhaara Manaka Bayalu - Deri Santhoshamuthon - Jeri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Melimi Ban = Gaara Michchiri - Mana - Saara Mechchiri Jo - Haaru Johaaratanchu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1జ్ఞాను||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1Gnaanu||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ఈ దివసంబున - బేత్లెహేమను నూర - యూదుల రాజుగాం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బాదుకొన్నయేసు = నాధ స్వామిని - స - మ్మోద మిమ్మని -య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Ee Divasambuna - Bethlehemanu Noora - Yoodula Raajugaan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Baadukonnayesu = Naadha Svaamini - Sa - Mmoda Mimmani -Ya -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య్యూదజనుల మధ్య ||జ్ఞాను||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Yyoodajanula Madhya ||Gnaanu||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ఈ సమయము మన - మా సమయంబుగం - జేసి స్తుతింపను - జేరితి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మిచ్చోట = భాసురంబగు - శ్రీ - యేసు నాధుని - హృద - యాసనంబునం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Ee Samayamu Mana - Maa Samayambugan - Jesi Sthuthimpanu - Jerithi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Michchota = Bhaasurambagu - Shree - Yesu Naadhuni - Hruda - Yaasanambunan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2026-08-11T18:42:01Z</dcterms:created>
  <dcterms:modified xsi:type="dcterms:W3CDTF">2026-08-11T18:42:01Z</dcterms:modified>
</cp:coreProperties>
</file>