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 కనికరముల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 Kanikaramula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 కనికరముల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దేవా – కృతజ్ఞత నర్పింతు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 Kanikaramula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Devaa – Kruthagnatha Narpinthu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చేసిన ఉపకారములకై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ఆయనకేమి చెల్లింతును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Chesina Upaakaaramulakai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Aayanakemi Chellinthunu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నామమున – ప్రార్ధన చేసెదను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రక్షణ పాత్ర చేబూని     ||కృప||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Naamamuna – Praardhana Chesedanu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Rakshana Paathra Chebooni       ||Krupa||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నీదు కృపతో నాదు యేసు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నీవు రక్షించితివి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Needu Krupatho Naadu Yesu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Neevu Rakshinchithivi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కాదు నాదు – క్రియల వలన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ఇది దేవుని వరమే     ||కృప||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Kaadu Naadu – Kriyala Valana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Idi Devuni Varame       ||Krupa||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చెప్ప నశక్యము మహిమ యుక్తము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నీవొసంగిన సంతోషము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Cheppa Nashakyamu Mahima Yukthamu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Neevosangina Santhoshamu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తప్పకుండా – హల్లెలూయా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పాట పాడెదన్     ||కృప||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Thappakundaa – Hallelooyaa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Paata Paadedan       ||Krupa||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2026-02-25T09:33:28Z</dcterms:created>
  <dcterms:modified xsi:type="dcterms:W3CDTF">2026-02-25T09:33:28Z</dcterms:modified>
</cp:coreProperties>
</file>