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తోడుగ నీవుంటివి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Thoduga Neevuntivi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తోడుగ నీవుంటివి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యాత్రలో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Thoduga Neevuntivi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Yaathralo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విడువని మా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మనస్సుతో వెంబడించెదం (2)          ||మాకు||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Viduvani Maa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Manassutho Vembadinchedam (2)          ||Maaku||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 కూడా ఉందునంటివి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మా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 Koodaa Undunantivi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Maa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చేరు వరకు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నడిపెదవు (2)          ||మమ్ము విడువని||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Cheru Varaku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Nadipedavu (2)           ||Mammu Viduvani||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మాపై చెలరేగగా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కృంగదీయ జూడగా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Maapai Chelaregagaa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Krungadeeya Joodagaa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నిస్సిగా మాకుండి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విజయమిచ్చితివే (2)          ||మమ్ము విడువని||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Nisssigaa Maakundi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Vijayamichchithive (2)           ||Mammu Viduvani||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కష్టములెన్నెన్నో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వెంబడింతుము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Kashtamulennenno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Vembadinthumu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తోడుగా నీవుండగా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భయపడము (2)          ||మమ్ము విడువని||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Thodugaa Neevundagaa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Bhayapadamu (2)           ||Mammu Viduvani||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2026-02-25T09:18:48Z</dcterms:created>
  <dcterms:modified xsi:type="dcterms:W3CDTF">2026-02-25T09:18:48Z</dcterms:modified>
</cp:coreProperties>
</file>