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Hark the Herald Angels Sing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Pleased as man with men to dwell,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our Emmanuel.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Hark! the herald angels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"Glory to the newborn King!"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the heav'nly Prince of Peace!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the Sun of Righteousness!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and life to all He brings,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Ris'n with healing in His wings.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Mild He lays His glory by,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that man no more may die.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to raise the sons of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to give them second birth.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Hark! the herald angels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"Glory to the newborn King!"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Desire of nations,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beauty, Thou art the sum;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Adam's likeness, Lord, efface,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Stamp Thine image in its place: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display Thy saving power,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in me, restore this hour;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Hark! The herald angels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"Glory to the newborn King;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to me Thyself impart,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Visit this believing heart.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Hark! the herald angels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"Glory to the newborn King!"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Peace on earth, and mercy mild,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and sinners reconciled!"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Joyful, all ye nations rise,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triumph of the skies;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th'angelic host proclaim,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"Christ is born in Bethlehem!"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Hark! the herald angels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"Glory to the newborn King!"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by highest Heav'n adored;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everlasting Lord;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in time, behold Him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Offspring of a virgin's womb.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Veiled in flesh the Godhead see;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th'incarnate Deity,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2026-08-24T07:33:53Z</dcterms:created>
  <dcterms:modified xsi:type="dcterms:W3CDTF">2026-08-24T07:33:53Z</dcterms:modified>
</cp:coreProperties>
</file>