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ఊరుకో నా ప్రాణమా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Ooruko Naa Praanamaa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అవరోధాలెన్నో నా చుట్టు అలుముకున్నా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అవరోధాల్లోనే అవకాశాలను దాచెగా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Avarodhaalenno Naa Chuttu Alumukunnaa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Avarodhaallone Avakaashalanu Daachegaa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సెలవిచ్చిన ఒక్కమాటయైనను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చరిత్రలో ఎన్నటికీ తప్పియుండలేదుగా (2)        ||ఊరుకో||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Selavichchina Okkamaatayainanu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Charithralo Ennatiki Thappiyundaledugaa (2)      ||Ooruko||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ఊరుకో నా ప్రాణమా కలత చెందకు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ఆనుకో ప్రభు రొమ్మున నిశ్చింతగా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Ooruko Naa Praanamaa Kalatha Chendaku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Aanuko Prabhu Rommuna Nischinthagaa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 దారిలోన‌‌‌ – కన్నీటి లోయలోన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పక్ష‌మందు నిలిచే నా ముందురే నడిచే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 Daarilona – Kanneeti Loyalona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Pakshamandu Niliche Naa Mundare Nadiche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శక్తినే చాట నన్నుంచెనే చోట‌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నిన్నెరుగుటే మా ధనం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Shakthine Chaata Nannunchene Chota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Ninnerugute Maa Dhanam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ఆరాధనే మా ఆయుధం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Aaraadhane Maa Aayudham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ఎర్రసముద్రాలు నా ముందు పొర్లుచున్నా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ఫరో సైన్యమంతా నా వెనుక తరుముచున్నా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Samudraalu Naa Mundu Porluchunnaa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Pharo Sainyamanthaa Naa Venuka Tharumuchunnaa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దేవుడే నడిపించుచుండగా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 మధ్యలో నన్ను విడిచిపెట్టునా (2)        ||ఊరుకో||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Devude Nadipinchuchundagaa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Madhyalo Nannu Vidichipettunaa (2)      ||Ooruko||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నడిపించిన దాక్షిణ్యపూర్ణుడు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అన్యాయము చేయుట అసంభవమేగా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Inthavaraku Nadipinchina Daakshinyaporrnudu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Anyaayamu Cheyuta Asambhavamaegaa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వాగ్దానమిచ్చిన సర్వశక్తిమంతుడు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దుష్కార్యము చేయుట అసంభవమేగా (2)        ||ఊరుకో||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Vaagdhaanamichchina Sarvashakthimanthudu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Dushkaaryamu Cheyuta Aasambhavamegaa (2)      ||Ooruko||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2026-02-25T09:33:20Z</dcterms:created>
  <dcterms:modified xsi:type="dcterms:W3CDTF">2026-02-25T09:33:20Z</dcterms:modified>
</cp:coreProperties>
</file>