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గాయంబుతో నిండారు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Gaayambutho Nindaaru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కురూపి వైతివా. సుఖంబు లిచ్చును.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Kuroopi Vaithivaa. Sukhambu Lichchunu.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నా కోస మింత బాధ నీ నామమందు నేను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వహించి నందుకు! విశ్వాస ముంతును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Naa Kosa Mintha Baadha Nee Naamamandu Nenu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Vahinchi Nanduku! Vishvaasa Munthunu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యధార్థమైన స్తుతి నా యంత్యకాలమందు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నిత్యంబు నీదగున్‌ నా యొద్దనుండుము.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Yadhaarthamaina Sthuthi Naa Yanthyakaalamandu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Nithyambu Needagun Naa Yoddanundumu.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గాయంబుతో నిండారు 8. నీవోర్చినట్టి బాధ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శుద్ధ శిరాస్సా! నా క్రూర పాపమే!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Gaayambutho Nindaaru 8. Neevorchinatti Baadha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Shuddha Shiraassaa! Naa Kroora Paapame!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హా! ముండ్ల కిరీటంబు నాకోస మింత బాధ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భరించు శిరస్సా! వహించినావుగా!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Haa! Mundla Kireetambu Naakosa Mintha Baadha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Bharinchu Shirassaa! Vahinchinaavugaa!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నీకిప్పుడు డపకీర్తి దైవోగ్ర బాధ కేను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హాస్యంబు గల్లెంగా పాత్రుండ నైతిని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Neekippudu Dapakeerthi Daivogra Baadha Kenu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Haasyambu Gallenggaa Paathrunda Naithini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కర్తా! ఘనంబు కీర్తి దృష్టించి నన్నుం జూంచి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ఎన్నడు గల్గుంగా కటాక్ష ముంచుమో.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Karthaa! Ghanambu Keerthi Drushtinchi Nannun Joonchi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Ennadu Galgunggaa Kataaksha Munchumo.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లోకంబు భీతి నాందు 4. నేం బాపి నైతి గాని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ప్రకాశపూర్చుడా! నన్‌ నీవు చేర్చుము!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Lokambu Bheethi Naandu 4. Nen Baapi Naithi Gaani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Prakaashapoorchudaa! Nan Neevu Cherchumu!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యూదులైన వారు నీ నిత్యయూటనుండి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మొము మిందను! మేళ్లన్ని పారును!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Yoodulaina Vaaru Nee Nithyayootanundi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Momu Mindanu! Mellanni Paarunu!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నాండుమ్మి వేసినారా? నీ నోరు మాధుర్యంపు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ముఖకాంతికి సుబోధం జెప్పెను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Naandummi Vesinaaraa? Nee Noru Maadhuryampu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Mukhakaanthiki Subodhan Jeppenu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సమాన కాంతి లేదు నీ పావనాత్మ మోక్ష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Samaana Kaanthi Ledu Nee Paavanaathma Moksha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2026-08-11T18:40:43Z</dcterms:created>
  <dcterms:modified xsi:type="dcterms:W3CDTF">2026-08-11T18:40:43Z</dcterms:modified>
</cp:coreProperties>
</file>