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తరములు స్తుతియించినా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Tharamulu Sthuthiyinchinaa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తరములు స్తుతియించినా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తీరునా నీ ఋణం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Tharamulu Sthuthiyinchinaa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Theerunaa Nee Runam (4)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 – నా జీవము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 – Naa Jeevamu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మెస్సయ్యా      ||ఎన్ని||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Messayyaa         ||Enni||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కరిగిపోని కన్నీరెంతో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కుమ్మరించాను – కుమ్మరించాను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Karigiponi Kanneerentho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Kummarinchaanu – Kummarinchaanu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కరుణామయుడా కన్నులు తుడిచి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(నీ) కృపను చూపావు – కృపను చూపావు (2)      ||నా ప్రాణము||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Karunaamayudaa Kannulu Thudichi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(Nee) Krupanu Choopaavu – Krupanu Choopaavu (2)     ||Naa Praanamu||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పాపములోనే పుట్టిన వారిని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పరిశుద్ధపరచితివి – పరిశుద్ధపరచితివి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Paapamulone Puttina Vaarini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Parishuddhaparachithivi – Parishuddhaparachithivi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 పవిత్రతతోనే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(నీ) పరమున చేర్చెదవు – పరమున చేర్చెదవు (2)      ||నా ప్రాణము||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 Pavithrathathone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(Nee) Paramuna Cherchedavu – Paramuna Cherchedavu (2)     ||Naa Praanamu||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2026-02-25T09:34:11Z</dcterms:created>
  <dcterms:modified xsi:type="dcterms:W3CDTF">2026-02-25T09:34:11Z</dcterms:modified>
</cp:coreProperties>
</file>