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యాత్ర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Yaathra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వాక్యమునకు సాక్షులమై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వెంబడి కృప పొందెదము (2) ||ఆనంద యాత్ర||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Vaakyamunaku Saakshulamai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Vembadi Krupa Pondedamu (2)      ||Aananda Yaathra||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చూచే క్షణం ఆసన్నం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 Aanandam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Chooche Kshanam Aasannam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ఆత్మానంద భరితులమై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ఆగమనాకాంక్షతో సాగెదం     ||ఆనంద యాత్ర||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Aathmaananda Bharithulamai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Aagamanaakaankshatho Saagedam (2)    ||Aananda Yaathra||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యాత్ర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ఆత్మీయ యాత్ర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Yaathra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Aathmeeya Yaathra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నూతన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యెరుషలేము యాత్ర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Noothana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Yaathra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మన.. యేసుతో నూతన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యెరుషలేము యాత్ర              ||ఆనంద యాత్ర||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Mana.. Yesutho Noothana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Yaathra   ||Aananda Yaathra||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పాపములనుండి విడిపించెను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Paapamulanundi Vidipinchenu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వేయి నోళ్ళతో స్తుతించినను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తీర్చలేము ఆ ఋణమును (2)    ||ఆనంద యాత్ర||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Veyi Nollatho Sthuthinchinanu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Theerchalemu Aa Runamunu (2)              ||Aananda Yaathra||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రాత్రియు పగలును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పాదములకు రాయి తగలకుండా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Raathriyu Pagalunu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Paadamulaku Raayi Thagalakunda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పరిచర్య చేయుట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దేవదూతలు మనకుండగా (2)     ||ఆనంద యాత్ర||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Paricharya Cheyuta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Doothalu Manakundagaa (2)           ||Aananda Yaathra||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 లేని 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వేలకొలదిగ కూలినను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 Leni 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Velakoladiga Koolinanu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2026-02-25T08:46:40Z</dcterms:created>
  <dcterms:modified xsi:type="dcterms:W3CDTF">2026-02-25T08:46:40Z</dcterms:modified>
</cp:coreProperties>
</file>