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ఉన్న ఆనందం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Unna Aanandam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ఉన్న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సంతోషం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Unna Aanandam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Santhosham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 ఆధారం నీవే కదా (2)        ||నాలో||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 Aadhaaram Neeve Kadaa (2)     ||Naalo||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ఆశ్రయము నా దుర్గము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కోట నీవే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Aashrayamu Naa Durgamu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Kota Neeve Yesu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బలము… నా యేసుడే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Balamu… Naa Yesude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గాఢాంధకారములో నే సంచరించిననూ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అపాయమునకు నే భయపడను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Gaadaandhakaaramulo Ne Sancharinchinanu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Apaayamunaku Ne Bhayapadanu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దుడ్డు కర్రయు నీ దండమును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నన్నాదరించును నా యేసయ్యా (2)      ||నా ఆశ్రయము||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Duddu Karrayu Nee Dandamunu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Nannaadharinchunu Naa Yesayyaa (2)       ||Naa Aashrayamu||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బ్రతుకు దినములలో కృపయు క్షేమమును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నన్నాదరించును నా వెంట వచ్చుఁను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Brathuku Dinamulalo Krupayu Kshemamunu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Nannaadarinchunu Naa Venta Vachchunu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చిరకాలము నేను నీ మందిరావరణములో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నివాసము చేసెదను నా యేసయ్యా (2)      ||నా ఆశ్రయము||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Chirakaalamu Nenu Nee Mandiraavaranamulo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Nivaasamu Chesedanu Naa Yesayyaa (2)       ||Naa Aashrayamu||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2026-02-25T09:09:36Z</dcterms:created>
  <dcterms:modified xsi:type="dcterms:W3CDTF">2026-02-25T09:09:36Z</dcterms:modified>
</cp:coreProperties>
</file>