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आज का दिन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Aaj Kaa Din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आज का दिन यहोवा ने बनाया है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हम उसमें आनंदित हो आनंदित हों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Aaj Kaa Din Yahovaa Ne Banaayaa Hai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Hum Usme Aanandith Ho Aanandith Ho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प्रभु को महिमा मिले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चाहे हो मेरा अपमान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Ko Mahimaa Mile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Chaahe Ho Meraa Apmaan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वो बढ़े मैं घटूँ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रहे उसी का ध्यान (2)     ||आज का||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 Bade Mai Ghatu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Rahe Usee Kaa Dhyaan (2)      ||Aaj Kaa||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स्तुति प्रशंसा करें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क्यों ना कुछ होता रहे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Prashamsaa Kare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Kyon Naa Kuch Hothaa Rahe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उसको हम भाते रहें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चाहे जहाँ भी रहें (2)     ||आज का||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Uskaa Hum Bhaathe Rahe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Chaahe Jahaa Bhee Rahe (2)      ||Aaj Kaa||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आता हूँ तेरे पास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मुझको है तुझसे आस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Aathaa Hoon There Paas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Mujhko Hai Thujhse Aas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मुझको कबूल कर ले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पापों से शुद्ध कर दे (2)     ||आज का||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Mujhko Kabool Kar Le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Paapon Se Shuddh Kar De (2)      ||Aaj Kaa||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2026-02-25T09:19:41Z</dcterms:created>
  <dcterms:modified xsi:type="dcterms:W3CDTF">2026-02-25T09:19:41Z</dcterms:modified>
</cp:coreProperties>
</file>