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నామామృతము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Naamaamruthamu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అందమగు నీ మందిరమున – బొందుగా మేము (2)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సుందర కరుణామృతము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Andamagu Nee Mandiramuna – Bondugaa Memu (2)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Sundara Karunaamruthamu 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డెందముల యందు గ్రోలు – టందుకు సుందరమైన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Dendamula Yandu Grolu – Tanduku Sundaramaina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నామామృతము మా – కెంతో రుచి యయ్యా (2)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– దోషములను హరించి మోక్షని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Naamaamruthamu Maa – Kentho Ruchi Yayyaa (2)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– Doshamulanu Harinchi Mokshani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వాసులుగా జేయుటకు – భాసుర ప్రకాశమైన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Vaasuluga Jeyutaku – Bhaasura Prakaashamaina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 కలరగ గూడి నిను గొని – యాడు వారికి (2)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– కీడు జేసిన పాడు వైరిని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 Kalaraga goodi Ninu Goni – Yaadu Vaariki (2)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– Keedu Jesina Paadu Vairini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గోడుగో డనంగ వాని – తాడనము జేసితివి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Godudo Dananga Vaani – Thaadanamu Jesithivi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హరింప నీవే – ప్రాపు మాకయ్యా (2)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దాపు జేరిన వారి కందరి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Harimpa Neeve – Praapu Maakayyaa (2)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Daapu Jerina Vaari Kandari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కాపదలు బాపి నిత్య కాపుగతి జూపినావు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Kaapadalu Baapi Nithya Kaapugathi Joopinaavu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కరుణేక్ష భువన – రక్షకా నీవే (2)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పక్షముగ రక్షించి మోక్షసు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Karuneksha Bhuvana – Rakshakaa Neeve (2)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Pakshamuga Rakshinchi Mokshasu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రక్షణకు దీక్ష గొని – వీక్షితులమైన మాకు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Rakshanaku Deeksha Goni – Veekshithulamaina Maaku 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2026-02-25T09:27:10Z</dcterms:created>
  <dcterms:modified xsi:type="dcterms:W3CDTF">2026-02-25T09:27:10Z</dcterms:modified>
</cp:coreProperties>
</file>