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 నా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 Naa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ఆనంద 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మహారాజా నీ సన్నిధిలో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Aananda Maanandame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Mahaaraajaa Nee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మహారాజా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స్తుతించెదను (2) ||ప్రాణమా||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Maharaajaa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Sthuthinchedanu (2) ||Praanamaa||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 నా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యెహోవాను సన్నుతించుమా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 Naa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Yehovaanu Sannuthinchumaa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యెహోవా చేసిన మేలులను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ఎన్నడు మరువకుమా ||ప్రాణమా||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Yehovaa Chesina Melulanu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Ennadu Maruvakumaa ||Praanamaa||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 కాలములన్నిటిలో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కృపతోనే నడిపించెను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 Kaalamulannitilo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Krupathone Nadipinchenu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కటాక్షమనే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కిరీటం నీకు దయచేసెను (2) ||ప్రాణమా||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Kataakshamane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Kireetam Neeku Dayachesenu (2) ||Praanamaa||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విడువక ఎడబాయక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నీకు తోడైయుండెను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Viduvaka Edabaayaka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Neeku Thodaiyundenu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నడిచిన మార్గములో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దీపమై నిలచెనుగా (2) ||ప్రాణమా||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Nadichina Maargamulo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Deepamai Nilachenugaa (2) ||Praanamaa||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శాపము వ్యాధులను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పారద్రోలియే దీవించెను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Shaapamu Vyaadhulanu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Paaradroliye Deevinchenu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పరమ తండ్రి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బలపరిచెను తన కృపతో (2) ||ప్రాణమా||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Parishudhdhudu Parama Thandri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Balaparichenu Thana Krupatho (2) ||Praanamaa||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2026-02-25T09:09:31Z</dcterms:created>
  <dcterms:modified xsi:type="dcterms:W3CDTF">2026-02-25T09:09:31Z</dcterms:modified>
</cp:coreProperties>
</file>