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మార్గమందు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Maargamandu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– నీ సాక్షిగా నిలిపినావు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– Nee Saakshigaa Nilipinaavu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మార్గమందు నా కంటె ముందు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నడిచావయ్యా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Maargamandu Naa Kante Mundu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Nadichaavayyaa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పరలోకమందు నేనుండాలని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స్థలమును సిద్ధపరిచావయ్యా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Paralokamandu Nenundaalani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Sthalamunu Siddhaparichaavayyaa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నిందలు అవమానములెన్నో సహియించి – సహియించి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నా శాపములన్ని భరియించి – భరియించి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Nindalu Avamaanamulenno Sahiyinchi – Sahiyinchi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Naa Shaapamulanni Bhariyinchi – Bhariyinchi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అడ్డుగా ఉన్న పాపములన్ని క్షమియించి – క్షమియించి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మెట్టగా ఉన్న స్థలములను సరాళము చేసి…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Addugaa Unna Paapamulanni Kshamyinchi – Kshamyinchi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Mettagaa Unna Sthalamulanu Saraalamu Chesi…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 యేసయ్యా) కృప చేత రక్షించినావు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నన్ను… నీ సాక్షిగా నిలిపినావు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 Yesayyaa) Krupa Chetha Rakshinchinaavu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Nannu… Nee Saakshigaa Nilipinaavu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– ప్రకటించుటకు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 – నెరవేర్చుటకు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– Prakatinchutaku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 – Neraverchutaku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 – కొనసాగుటకు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మహిమలో – నేనుండుటకు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 – Konasaagutaku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Mahimalo – Nenundutaku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 యేసయ్యా) కృప చేత రక్షించినావు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నన్ను… నీ సాక్షిగా నిలిపినావు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 Yesayyaa) Krupa Chetha Rakshinchinaavu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Nannu… Nee Saakshigaa Nilipinaavu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2026-02-25T08:37:38Z</dcterms:created>
  <dcterms:modified xsi:type="dcterms:W3CDTF">2026-02-25T08:37:38Z</dcterms:modified>
</cp:coreProperties>
</file>