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ఇరువది నలుగురు పెద్దలతో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Iruvadi Naluguru Peddalatho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ఇరువది నలుగురు పెద్దలతో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దూతల సమూహముతో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Iruvadi Naluguru Peddalatho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Doothala Samoohamutho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నాలుగు జీవుల గానముతో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స్తుతియింపబడుచున్న మా దేవా           ||ఇరువది||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Naalugu Jeevula Gaanamutho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Sthuthiyimpabaduchunna Maa Devaa          ||Iruvadi||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భూమ్యాకాశములన్నియును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 సముద్ర జల చరముల్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Bhoomyaakaashamulanniyunu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 Samudra Jala Charamul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పక్షులు అనుదినము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గానము చేయుచు స్తుతియింపన్           ||ఇరువది||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Pakshulu Anudinamu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Gaanamu Cheyuchu Sthuthiyimpan          ||Iruvadi||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కరుణారసమగు హృదయుడవు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దేవ తనయుడవు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Karunaarasamagu Hrudayudavu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Deva Thanayudavu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మనుజుల రక్షణ కారకుడా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కలిగిన మా ప్రభువా           ||ఇరువది||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Manujula Rakshana Kaarakudaa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Kaligina Maa Prabhuvaa          ||Iruvadi||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గుప్పిలి విప్పి కూర్మితోను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గొప్పగ దీవెనలిచ్చెదవు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Guppili Vippi Koormithonu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Goppaga Deevenalichchedavu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గొర్రెల కాపరి దావీదు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అయ్యెను ఎంతో మహారాజు           ||ఇరువది||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Gorrela Kaapari Daaveedu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Ayyenu Entho Mahaaraaju          ||Iruvadi||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2026-02-25T09:22:15Z</dcterms:created>
  <dcterms:modified xsi:type="dcterms:W3CDTF">2026-02-25T09:22:15Z</dcterms:modified>
</cp:coreProperties>
</file>