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ఎవని అతిక్రమములు మన్నింపబడెనో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Evani Athikramamulu Mannimpabadeno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నిశ్చయముగ అవి వారి మదికి రావు ||ఎవని||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నాకు దాగుచోటు నీవే శ్రమలోనుండి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Nishchayamuga Avi Vaari Madiki Raavu ||Evani||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Naaku Daaguchotu Neeve Shramalonundi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నన్ను రక్షించెదవు నాదు దుర్గమా ||ఎవని||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9. విమోచన గానములతో నీవు నన్ను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Nannu Rakshinchedavu Naadu Durgamaa ||Evani||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9. Vimochana Gaanamulatho Neevu Nannu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ఆదరించి నాకుపదేశము చేసెదవు ||ఎవని||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Aadarinchi Naakupadeshamu Chesedavu ||Evani||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ఎవని అతిక్రమములు మన్నింపబడెనో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Evani Athikramamulu Mannimpabadeno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పాపపరిహార మెవడొందెనో వాడే ధన్యుండు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యెహోవాచే నిర్గోషిగా తీర్చబడియు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Paapaparihaara Mevadondeno Vaade Dhanyundu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Yehovaache Nirgoshigaa Theerchabadiyu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ఆత్మలో కపటము లేనివాడే ధన్యుండు ||ఎవని||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యుండి దినమెల్ల 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Aathmalo Kapatamu Lenivaade Dhanyundu ||Evani||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Yundi Dinamella Ne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ఆర్తధ్వనిచే నా యెముకలు క్షీణించెను ||ఎవని||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దివారాత్రులు నీ చేయి నాపై బరువైయుండ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Aarthadhvaniche Naa Yemukalu Ksheeninchenu ||Evani||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Divaaraathrulu Nee Cheyi Naapai Baruvaiyunda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సారము వేసవిలో ఎండినట్లాయె ||ఎవని||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నా దోషమును కప్పుకొనక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Saaramu Vesavilo Endinatlaaye ||Evani||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Naa Doshamunu Kappukonaka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యెదుట నా పాపమును ఒప్పుకొంటిని ||ఎవని||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నీ సన్నిధి నా పాపముల నొప్పుకొనగా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Yeduta Naa Paapamunu Oppukontini ||Evani||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Nee Sannidhi Naa Paapamula Noppukonagaa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నా దోషమును మన్నించితివిగా ||ఎవని||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కావున నీ దర్శనకాలమందు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Naa Doshamunu Manninchithivigaa ||Evani||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Kaavuna Nee Darshanakaalamandu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భక్తిగలవారు నిన్ను ప్రార్థించెదరు ||ఎవని||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విస్తార జలప్రవాహము పొర్లినను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Bhakthigalavaaru Ninnu Praarthinchedaru ||Evani||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Visthaara Jalapravaahamu Porlinanu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2026-08-11T18:52:25Z</dcterms:created>
  <dcterms:modified xsi:type="dcterms:W3CDTF">2026-08-11T18:52:25Z</dcterms:modified>
</cp:coreProperties>
</file>