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సాక్షిగా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Saakshigaa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శుభవార్తను చాటు సందేశము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ఎలుగెత్తి ప్రకటించెద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Shubhavaarthanu Chaatu Sandeshamu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Elugetthi Prakatincheda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సాక్షిగా నేనుండుట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మంటికి భాగ్యము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Saakshigaa Nenunduta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Mantiki Bhaagyamu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జాలిగా మనుజాళికై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కలువరిలోని ఆ యాగము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Jaaligaa Manujaalikai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Kaluvariloni Aa Yaagamu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చాటెద ప్రతి స్థలమందు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తుది శ్వాస ఆగే వరకు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Chaateda Prathi Sthalamandu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Thudi Shwaasa Aage Varaku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నాలాంటి నర మాత్రుని చేరుట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వంటి పరిశుద్ధునికేలనో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Naalaanti Nara Maathruni Cheruta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Vanti Parishuddhunikelano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మేధావికి విధితమే కాదిది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 నీ కృపే దీనికాధారము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Medhaaviki Vidhithame Kaadidi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 Nee Krupe Deenikaadhaaramu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సంకల్పమే నా సౌభాగ్యమే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బ్రతుకంత కొనియాడుట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Sankalpame Naa Soubhaagyame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Brathukantha Koniyaaduta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ఊహకందని మేలుతో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నిండింది ప్రేమతో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Oohakandani Melutho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Nindindi Prematho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కన్నీటిని మార్చి పన్నీరుగా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నాట్యము చేయు అనుభవమిచ్చావుగా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Kanneetini Maarchi Panneerugaa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Naatyamu Cheyu Anubhavamichchaavugaa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2026-02-25T09:25:39Z</dcterms:created>
  <dcterms:modified xsi:type="dcterms:W3CDTF">2026-02-25T09:25:39Z</dcterms:modified>
</cp:coreProperties>
</file>