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కలువరి మార్గములో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Kaluvari Maargamulo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కలువరి మార్గములో - యేసు సిలువను మోసెను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Kaluvari Maargamulo - Yesu Siluvanu Mosenu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నివ్వను ఓ సోదరా - నెమ్మది నివ్వను ఓ సోదరీ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Nivvanu O Sodaraa - Nemmadi Nivvanu O Sodaree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గరుకు రాళ్ళ మార్గములో - బరువు సిలువను మోసెను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కొరడాలతో కొట్టిరి - దేహమంతా చీలెను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Garuku Raalla Maargamulo - Baruvu Siluvanu Mosenu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Koradaalatho Kottiri - Dehamanthaa Cheelenu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మేకులు కొట్టిరి కాళ్ళకు - తలకు ముండ్ల కిరీటము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రక్తము నదివలె - సిలువపై నుండి ప్రవహించె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Mekulu Kottiri Kaallaku - Thalaku Mundla Kireetamu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Rakthamu Nadivale - Siluvapai Nundi Pravahinche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గాయపడిన చేతులు చాచి - ప్రభువు పిలచుచుండెను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పాపపు స్థితిని మార్చను - నిత్య జీవము నివ్వను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Gaayapadina Chethulu Chaachi - Prabhuvu Pilachuchundenu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Paapapu Sthithini Maarchanu - Nithya Jeevamu Nivvanu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పాపములోనే ఉందువా - పాపము వలన మరణము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పాపములను ఒప్పుకో - కడుగును యేసు రక్తము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Paapamulone Unduvaa - Paapamu Valana Maranamu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Paapamulanu Oppuko - Kadugunu Yesu Rakthamu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హృదయ తలుపు తట్టుచున్నాడు - తెరువుము నీ హృదయము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చేర్చుకొనుము యేసుని - శాంతి నీకు దొరుకును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Hrudaya Thalupu Thattuchunnaadu - Theruvumu Nee Hrudayamu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Cherchukonumu Yesuni - Shaanthi Neeku Dorukunu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2026-08-11T18:37:20Z</dcterms:created>
  <dcterms:modified xsi:type="dcterms:W3CDTF">2026-08-11T18:37:20Z</dcterms:modified>
</cp:coreProperties>
</file>