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నడిపిస్తాడు నా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Nadipisthaadu Naa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నడిపిస్తాడు నా దేవుడు – శ్రమలోనైనా నను విడువడు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అడుగులు తడబడినా – అలసట పైబడినా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Nadipisthaadu Naa Devudu – Shramalonainaa Nanu Viduvadu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Adugulu Thadabadinaa – Alasata Paibadinaa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పట్టి వెన్నుతట్టి – చక్కని ఆలొచన చెప్పి (2)         ||నడిపిస్తాడు||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Patti Vennu Thatti – Chakkani Aalochana Cheppi (2)        ||Nadipisthaadu||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అంధకారమే దారి మూసినా – నిందలే నను కృంగదీసినా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చిత్తం నెరవేర్చుతాడు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Andhakaarame Daari Moosinaa – Nindale Nanu Krungadeesinaa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Chittham Neraverchuthaadu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గమ్యం వరకు నను చేర్చుతాడు (2)        ||నడిపిస్తాడు||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 Varaku Nanu Cherchuthaadu (2)        ||Nadipisthaadu||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 కొలిమి కాల్చివేసినా – శోకాలు గుండెను చీల్చివేసినా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చిత్తం నెరవేర్చుతాడు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 Kolimi Kaalchivesinaa – Shokaalu Gundenu Cheelchivesinaa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Chittham Neraverchuthaadu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గమ్యం వరకు నను చేర్చుతాడు (2)        ||నడిపిస్తాడు||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 Varaku Nanu Cherchuthaadu (2)        ||Nadipisthaadu||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కలిమి కరిగిపోయిన – నాకున్న బలిమి తరిగిపోయిన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చిత్తం నెరవేర్చుతాడు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Kalimi Karigipoyina – Naakunna Balimi Tharigipoyina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Chittham Neraverchuthaadu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గమ్యం వరకు నను చేర్చుతాడు (2)        ||నడిపిస్తాడు||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 Varaku Nanu Cherchuthaadu (2)        ||Nadipisthaadu||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2026-02-25T09:34:57Z</dcterms:created>
  <dcterms:modified xsi:type="dcterms:W3CDTF">2026-02-25T09:34:57Z</dcterms:modified>
</cp:coreProperties>
</file>