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Forever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you've been forgiven,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you've been redeemed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the song forever to the Lamb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 walk in freedom,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 bear His name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the song forever to the Lamb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We'll sing the song forever and amen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angels cry, Holy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creations cries, Holy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lifted high, Holy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forever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 Your people sing, Holy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the King of kings, Holy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will always be, Holy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forever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name is the highest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name is the greatest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name stands above them all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thrones and dominions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thousand generations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falling down in worship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powers and positions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name stands above them all (2)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angels cry, Holy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creations cries, Holy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lifted high, Holy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forever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 Your people sing, Holy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the King of kings, Holy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will always be, Holy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forever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will always be, Holy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forever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sing the song of ages to the Lamb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all who've gone before us,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all who will believe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sing the song of ages to the Lamb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name is the highest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name is the greatest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name stands above them all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thrones and dominions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powers and positions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name stands above them all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angels cry, Holy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creations cries, Holy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lifted high, Holy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forever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2026-08-09T06:25:09Z</dcterms:created>
  <dcterms:modified xsi:type="dcterms:W3CDTF">2026-08-09T06:25:09Z</dcterms:modified>
</cp:coreProperties>
</file>