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మహిమతో మన యేసు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Mahimatho Mana Yesu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మహిమతో మన యేసు - ఇహమునకు వేంచేయున్‌ = సహోదరులారా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 మా - మహిమలో వెలుంగుదుము ||మహిమతో||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Mahimatho Mana Yesu - Ihamunaku Vencheyun = Sahodarulaaraa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 Maa - Mahimalo Velunggudumu ||Mahimatho||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. మోములు వంచి యేసు - నామము నుతియించు = పామరులమైన మనలం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బ్రేమతోం గప్పినాండే ||మహిమతో||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. Momulu Vanchi Yesu - Naamamu Nuthiyinchu = Paamarulamaina Manalan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Bremathon Gappinaande ||Mahimatho||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 పాత్రులమా మనము - శత్రులమే కాదా = మిత్రులన్‌ జేసిన వి - చిత్రము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తెలియలేము ||మహిమతో||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 Paathrulamaa Manamu - Shathrulame Kaadaa = Mithrulan Jesina Vi - Chithramu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Theliyalemu ||Mahimatho||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_ శిరముల పైని జీవ - కిరీటములతోను = బరమ దేవుని వరములు - మురి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యుచు మరువలేము ||వచుహిమతో||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_ Shiramula Paini Jeeva - Kireetamulathonu = Barama Devuni Varamulu - Muri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Yuchu Maruvalemu ||Vachuhimatho||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వీణెలతో మనము - నాణెమైన పాట = బుణము చెల్లింపలేమని - యణం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గి మణంగి పాడుదుము ||మహిమతో||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Veenelatho Manamu - Naanemaina Paata = Bunamu Chellimpalemani - Yanan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Gi Mananggi Paadudumu ||Mahimatho||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2026-08-11T18:42:47Z</dcterms:created>
  <dcterms:modified xsi:type="dcterms:W3CDTF">2026-08-11T18:42:47Z</dcterms:modified>
</cp:coreProperties>
</file>