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గీతారాధనలో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Geethaaraadhanalo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గీతారాధనలో యేసయ్యా నీ కృప ఆధారమే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ఆవేదనలలో జనించెనే నీ కృపాదారణ – (2)        ||నా గీతా||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Geethaaraadhanalo Yesayyaa Nee Krupa Aadhaarame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Aavedanalalo Janinchene Nee Krupaadarana – (2)        ||Naa Geethaa||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నాలో వ్యర్ధము కాలేదు – నీ కృపా వాక్యమే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చేదైన వేరు ఏదైన నాలో – మొలవనివ్వలేదులే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Naalo Vyardhamu Kaaledu – Nee Krupaa Vaakyame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Chedaina Veru Edaina Naalo – Molavanivvaledule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నాలో అత్యున్నతమై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నన్ను అంటు కట్టెనే (2)        ||నా గీతా||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Naalo Athyunnathamai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Nannu Antu Kattene (2)        ||Naa Geethaa||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చేనిలోని పైరు చేతికి రాకున్నా – ఫలములన్ని రాలిపోయినా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సిరి సంపదలన్ని దూరమై పోయినా – నేను చలించనులే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Cheniloni Pairu Chethiki Raakunnaa – Phalamulanni Raalipoyinaa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Siri Sampadalanni Dooramai Poyinaa – Nenu Chalinchanule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నిశ్చలమైన రాజ్యము కొరకే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ఎల్లవేళలా నిన్నే ఆరాధింతునే (2)        ||నా గీతా||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Nischalamaina Raajyamu Korake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Ellavelalaa Ninne Aaraadhinthune (2)        ||Naa Geethaa||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ఆత్మాభిషేకం నీ ప్రేమ నాలో – నిండుగా కుమ్మరించెనే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ఫలములెన్నో మెండుగ నాలో – ఫలింపజేసెనే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Aathmaabhishekam Nee Prema Naalo – Nindugaa Kummarinchene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Phlamulenno Menduga Naalo – Phalimpajesene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 సత్యముతో ఆరాధించుచు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వేచియుందునే నీ రాకడకై (2)        ||నా గీతా||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 Sathyamutho Aaraadhinchuchu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Vechiyundune Nee Raakadakai (2)        ||Naa Geethaa||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2026-02-25T09:21:13Z</dcterms:created>
  <dcterms:modified xsi:type="dcterms:W3CDTF">2026-02-25T09:21:13Z</dcterms:modified>
</cp:coreProperties>
</file>