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నావన్ని యంగీకరించుమీ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Naavanni Yangeekarinchumee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చిత్తము నీ కృపా యత్తంబు గావించి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మత్తిల్ల కుండగ మార్గంబు దెలుపుము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Chitthamu Nee Krupaa Yatthambu Gaavinchi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Matthilla Kundaga Maargambu Delupumu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హృదయంబు నీకిత్తు సదనంబు గావించి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పదిలంబుగా దాని బట్టి కాపాడుము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Hrudayambu Neekitthu Sadanambu Gaavinchi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Padilambugaa Daani Batti Kaapaadumu 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నావన్ని యంగీకరించుమీ దేవా – నన్నెప్పుడు నీవు కరుణించుమీ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నావన్ని కృపచేత నీవలన నొందిన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Naavanni Yangeekarnchumee Devaa – Nanneppudu Neevu Karuninchumee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Naavanni Krupa Chetha Nee Valana Nondina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భావంబునను నేను బహుదైర్యమొందెద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Bhaavambunanu Nenu Bahu Dhairyamondeda 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 ప్రాణము నిజముగా నర్పించి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మీదుగట్టి నీ కొరకు నిల్పెద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 Praanamu Nijamugaa Narpinchi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Meedugatti Nee Koraku Nilpeda  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సత్యంబు నీ ప్రేమ చక్కగా మది బూని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 గరముల నీ సేవ జేసెద 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Sathyambu Nee Prema Chakkagaa Madi Booni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 Garamula Nee Seva Jeseda  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జరిగెడు నీ ఆలయమునకు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ఆశచే నడిపించు మరల నా పదములు 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Jarigedu Nee Aalayamunaku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Aashache Nadipinchu Marala Naa Padamulu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పెదవులతో నేను బెంపుగ నీ వార్త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గదలక ప్రకటింప గలిగించు దృఢ భక్తి 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Pedavulatho Nenu Bempuga Nee Vaartha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Gadalaka Prakatimpa Galiginchu Dhruda Bhakthi 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వెండి కనకంబు నా తండ్రి గైకొనిమీ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యావంత యైనను నాశింప మదిలోన 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Vendi Kanakambu Naa Thandri Gaikonumee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Yaavantha Yainanu Naashimpa Madilona       ||Naavanni||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కొసగిన నిర్మల బుద్దిచే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జేయగ నిమ్ము స్థిర భక్తితో నీకు        ||నావన్ని||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Kosagina Nirmala Buddhiche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Jeyaga Nimmu Sthira Bhakthitho Neeku         ||Naavanni||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2026-02-25T09:27:02Z</dcterms:created>
  <dcterms:modified xsi:type="dcterms:W3CDTF">2026-02-25T09:27:02Z</dcterms:modified>
</cp:coreProperties>
</file>