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రక్తమే జయం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Rakthame Jayam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పునరుత్థానుడు… యేసు పునరుత్థానుడు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మరణపు బలము ఓడిపోయెను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Punaruththaanudu… Yesu Punaruththaanudu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Maranapu Balamu Odipoyenu (2)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రక్తమే జయం… యేసు రక్తమే జయం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నామం ఉన్నత నామం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Rakthame Jayam… Yesu Rakthame Jayam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Naamam Unnatha Naamam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పేరు పెట్టి పిలచినవాడు – విడువడు ఎన్నడు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 తీర్చు దేవుడు – ఆదరించును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Peru Petti Pilachinavaadu – Viduvadu Ennadu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Aasha Theerchu Devudu – Aadarinchunu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ఆశలన్ని అడి ఆశలుగా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మార్చునంత విపరీతముగా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Aashalanni Adi Aashaga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Maarchunantha Vipareethamugaa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చేయునదే నీ పాపము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Cheyunade Nee Paapamu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దయాళుడు… యెహోవా దయాళుడు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 కృప నిత్యముండును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Dayaaludu… Yehovaa Dayaaludu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Aayana Krupa Nithyamundu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ఎవరు ఉన్నా లేకపోయినా – యేసు ఉంటే చాలు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లోకమంత విడనాడినా – నిన్ను విడువడు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Evaru Unnaa Lekapoinaa – Yesu Unte Chaalu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Lokamantha Vidanaadinaa – Ninnu Viduvadu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శ్రమయు బాధ హింస అయిననూ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కరువు వస్త్ర హీనతైననూ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Shramayu Baadha Himsa Ainanu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Karuvu Vasthra Heenathainanu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ఖడ్గ మరణమెదురే అయిననూ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Khadga Maranamedure Ainanu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2026-02-25T09:14:53Z</dcterms:created>
  <dcterms:modified xsi:type="dcterms:W3CDTF">2026-02-25T09:14:53Z</dcterms:modified>
</cp:coreProperties>
</file>