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నెందుకని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Nendukani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నీనెందుకని - నీ సొత్తుగా మారితిని?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 రక్తముచే - కడగబడినందున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Neenendukani - Nee Soththugaa Maarithini?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 Rakthamuche - Kadagabadinanduna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అనాది ప్రణాళికలో - హర్షించెను నా హృదయ సీమ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పరిచర్యను తుదముట్టించుటే - నా నియమమాయనే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Anaadi Pranaalikalo - Harshinchenu Naa Hrudaya Seema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సన్నిధిలో నీ పొందుకోరి - నీ స్నేహితుడనైతిని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అహా! నా ధన్యత, ఓహో! నా భాగ్యము - ఏమని వర్ణింతును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||నేనె||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శ్రమలలో పాలొందుటయే - నా దర్శనమాయెనే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నాతనువందున - శ్రమలు సహించి - నీ వారసుడనైతినే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అహా! నా ధన్యత, ఓహో! నా భాగ్యము - ఏమని వర్ణింతును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||నేనె||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 నేనుండుటే - నాలో నీవుండుటే - నా ఆత్మీయ అనుభవమే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పరిశుద్ధ్ధాత్ముని అభిషేకముతో - నే పరిపూర్ణత చెందెద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అహా! నా ధన్యత, ఓహో! నా భాగ్యము - ఏమని వర్ణింతును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||నేనె||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2026-08-11T18:38:48Z</dcterms:created>
  <dcterms:modified xsi:type="dcterms:W3CDTF">2026-08-11T18:38:48Z</dcterms:modified>
</cp:coreProperties>
</file>