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లేలెమ్ము సోదరీ సోదరుడా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Lelemmu Sodaree Sodarudaa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హల్లెలూయ పల్లవిని పాడుచు - యెల్లజనుల కిలలో చాటెదము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వల్లభుండు యేసు వచ్చుచుండె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Hallelooya Pallavini Paaduchu - Yellajanula Kilalo Chaatedamu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Vallabhundu Yesu Vachchuchunde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లేలెమ్ము సోదరీ సోదరుడా - వేళాయె యేసుని సేవింపను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Lelemmu Sodaree Sodarudaa - Velaaye Yesuni Sevimpanu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నిదుర మేల్కొనెడి - వేళాయెను - నిద్రించిన శత్రు - విజృంభించున్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భద్రము మేల్కొని సేవింపుము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Nidura Melkonedi - Velaayenu - Nidrinchina Shathru - Vijrumbhinchun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Bhadramu Melkoni Sevimpumu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కీడు లెన్నో చేసి - చెడిపోతిమి - పాడెను ముట్టిన - యేసు 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నీడవలె అంటి - వెంటాడెను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Keedu Lenno Chesi - Chedipothimi - Paadenu Muttina - Yesu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Needavale Anti - Ventaadenu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దేవునికే యిల - లోబడుచు - కావించుము - పనులు యేసునకై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సేవించుము ప్రభుని చిత్తముతో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Devunike Yila - Lobaduchu - Kaavinchumu - Panulu Yesunakai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Sevinchumu Prabhuni Chiththamutho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ఏల ముఖము - లింక నేల మోపి - కాల యాపన చే - తురెందుకయ్యో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కాల విలువ నెరిగి సాగిరండి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Ela Mukhamu - Lingka Nela Mopi - Kaala Yaapana Che - Thurendukayyo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Kaala Viluva Nerigi Saagirandi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సాగిపోవు డంచు - సెల విచ్చెను - ఆగిపోవుట యేల - సోదరుడా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సాగరము చూడు - పాయలాయె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Saagipovu Danchu - Sela Vichchenu - Aagipovuta Yela - Sodarudaa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Saagaramu Choodu - Paayalaaye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నేనే భయ - పడకుడనెను - తన వాగ్దానములన్ని నెరవేర్చెను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కను పాపవలె మనల కాపాడెను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Nene Bhaya - Padakudanenu - Thana Vaagdaanamulanni Neraverchenu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Kanu Paapavale Manala Kaapaadenu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పరిశుధ్ధ పిల్పులో - పాల్పొందిన - పరిశుధ్ధ సోదరి సోదరుడా!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పరిశుద్ధు డేసుపై - లక్ష్యముంచి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Parishudhdha Pilpulo - Paalpondina - Parishudhdha Sodari Sodarudaa!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 Desupai - Lakshyamunchi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2026-08-11T18:51:15Z</dcterms:created>
  <dcterms:modified xsi:type="dcterms:W3CDTF">2026-08-11T18:51:15Z</dcterms:modified>
</cp:coreProperties>
</file>