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దేవుడవైన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 Devudavaina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దేవుడవైన నీవే చాలు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నేనేమైయున్నా ఏ స్థితిలో ఉన్నా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 Devudavaina Neeve Chaalu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Nenemaiyunnaa Ae Sthithilo Unnaa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ఇంకేమి కోరుకోనయ్యా (2)        ||నమ్మకమైన||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Inkemi Korukonayyaa (2)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ఆప్తులైన వారే హాని చేయచూసినా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మిత్రులే నిలువకుండినా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Aapthulaina Vaare Haani Cheyachoosinaa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Mithrule Niluvakundinaa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న్యాయము తీర్చే నీవు నాకుంటే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 యేసయ్యా (2)        ||నమ్మకమైన||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Nyaayamu Theerche Neevu Naakunte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 Yesayyaa (2)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జ్ఞానమంత చూపి శక్తి ధారపోసినా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నష్టమే మిగులుచుండినా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Gnaanamantha Choopi Shakthi Dhaaraposinaa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Nashtame Miguluchundinaa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 బాపే నీవు నాకుంటే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 యేసయ్యా (2)        ||నమ్మకమైన||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 Baape Neevu Naakunte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 Yesayyaa (2)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 కాలమందు గుండె జారిపోయినా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గమ్యమే తెలియకుండినా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Kaalamandu Gunde Jaaripoyinaa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Gamyame Theliyakundinaa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సాయము చేసే నీవు నాకుంటే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 యేసయ్యా (2)        ||నమ్మకమైన||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Saayamu Chese Neevu Naakunte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 Yesayyaa (2)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2026-02-25T08:46:37Z</dcterms:created>
  <dcterms:modified xsi:type="dcterms:W3CDTF">2026-02-25T08:46:37Z</dcterms:modified>
</cp:coreProperties>
</file>