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Soon and Very Soon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Soon and very soon, we are going to see the King!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Soon and very soon, we are going to see the King!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Soon and very soon, we are going to see the King!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Hallelujah, we're going to see the King!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more crying there, we are going to see the King!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more crying there, we are going to see the King!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more crying there, we are going to see the King!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Hallelujah, we're going to see the King!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more dying there, we are going to see the King!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more dying there, we are going to see the King!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more dying there, we are going to see the King!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Hallelujah, we're going to see the King!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2026-08-24T07:35:18Z</dcterms:created>
  <dcterms:modified xsi:type="dcterms:W3CDTF">2026-08-24T07:35:18Z</dcterms:modified>
</cp:coreProperties>
</file>