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యేసునాథా త్రిలోకనాథా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Yesunaathaa Thrilokanaathaa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యేసునాథా త్రిలోకనాథా - లోకోద్ధారక క్రీస్తు దేవా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చక్కగ దాసుల బ్రోచి రక్షించుము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Yesunaathaa Thrilokanaathaa - Lokoddhaaraka Kreesthu Devaa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Chakkaga Daasula Brochi Rakshinchumu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అబ్దిమీద నడచిన దేవా - ఐదు రొట్టెల నైదువేలకు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నతిశయముగను పంచిన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Abdimeeda Nadachina Devaa - Aidu Rottela Naiduvelaku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Nathishayamuganu Panchina Devaa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కానా లోని వివాహ విందున - నీళ్ళను ద్రాక్షరసముగ మార్చిన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కరుణానిథీ నను ప్రేమించు నిత్యము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Kaanaa Loni Vivaaha Vinduna - Neellanu Draaksharasamuga Maarchina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Karunaanithee Nanu Preminchu Nithyamu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నాథా నాదు గతియు నీవే - పాదారవింద శరణమిమ్ము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ఆధారమీవే దీనోపకారా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Naathaa Naadu Gathiyu Neeve - Paadaaravinda Sharanamimmu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Aadhaarameeve Deenopakaaraa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కృపాసముద్ర దయామయుండా - తలను ముండ్ల మకుటధారివై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సిలువయందు మరణించితివి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Krupasamudra Dayaamayundaa - Thalanu Mundla Makutadhaarivai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Siluvayandu Maraninchithivi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నీదు రాజ్యము వచ్చునుగాక - సాధుగ మోక్షసౌఖ్యము చేర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నీదు దాసుల నాశీర్వదించుము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Needu Raajyamu Vachchunugaaka - Saadhuga Mokshasaukhyamu Chera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Needu Daasula Naasheervadinchumu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2026-08-11T18:48:15Z</dcterms:created>
  <dcterms:modified xsi:type="dcterms:W3CDTF">2026-08-11T18:48:15Z</dcterms:modified>
</cp:coreProperties>
</file>