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ఘనదేవ ప్రియ తనయుండా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Ghanadeva Priya Thanayundaa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458 విశేష సమయములు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458 Vishesha Samayamulu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పరముండ ధర నీ సభలన్ - నూతనముగ - స్థిరపర్చి బలపర్చుము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సరసముగ నాశీర్వచనము - ల్విరివిగా నొసంగుచున్ నూ - తన సహోదర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Paramunda Dhara Nee Sabhalan - Noothanamuga - Sthiraparchi Balaparchumu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Sarasamuga Naasheervachanamu - Lvirivigaa Nosangguchun Noo - Thana Sahodara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ప్రియుల సమితిని - మరియు జేర్చుము నీ సభలలో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Priyula Samithini - Mariyu Jerchumu Nee Sabhalalo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కరుణాళ యీవత్సరము - క్రైస్తవ బడుల - ధరణిబ్రబలం జేయుమా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సరిగ నుపాధ్యాయులందరి - మరి మరీ దీవించు ప్రభువా - స్థిరముగా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Karunaala Yeevathsaramu - Kraisthava Badula - Dharanibrabalan Jeyumaa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Sariga Nupaadhyaayulandari - Mari Maree Deevinchu Prabhuvaa - Sthiramugaa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పరమార్థములు బా - లురకు గరపుచునుండం జేయుము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Paramaarthamulu Baa - Luraku Garapuchunundan Jeyumu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భాసురంబుగ పరలోక - ప్రకాశుండా - దాసబ్బృందములన్ గావు = వాసిగా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నరలోకము నని -వాసులగు మో దాసులందరి - దోషరాసిని ద్రోసి నీ కృప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Bhaasurambuga Paraloka - Prakaashundaa - Daasabbrundamulan Gaavu = Vaasigaa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Naralokamu Nani -Vaasulagu Mo Daasulandari - Dosharaasini Drosi Nee Krupa -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జూపుచును రక్షించు మనిశము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Joopuchunu Rakshinchu Manishamu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ఘనదేవ ప్రియ తనయుండా - జగద్రక్షా -వినుతి జేతుము నీ మహిమన్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ఘనతరంబుగ - గత సంవత్సర - దినము లన్నిట మాకు నీభువి - ఘనసుఖము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Ghanadeva Priya Thanayundaa - Jagadrakshaa -Vinuthi Jethumu Nee Mahiman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Ghanatharambuga - Gatha Sanvathsara - Dinamu Lannita Maaku Neebhuvi - Ghanasukhamu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లొనరించి మరి -నూతనపు వత్సర మొసగినందుకు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Lonarinchi Mari -Noothanapu Vathsara Mosaginanduku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అధిక (ప్రేమలొసంగుము - యేసు ప్రభు - కుదురుగ నీ వత్సరము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ప్రథమ దినమున - మమ్ము నందరి - ముదముతో నిచ్చటకుం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Adhika (Premalosanggumu - Yesu Prabhu - Kuduruga Nee Vathsaramu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Prathama Dinamuna - Mammu Nandari - Mudamutho Nichchatakun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ప్రబలమగు సంగీతస్తుతులను - మిగులబొందుము యేసు రక్షక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Prabalamagu Sanggeethasthuthulanu - Migulabondumu Yesu Rakshaka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అంచితముగ నిచ్చటన్ - గూడిన సభలో - స్ర్తీలన్ బురుషుల బిడ్డలన్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మార్గమునుంచి నీ - యత్యంత (ప్రేమతోం గావు మిలను - చంచలులు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Anchithamuga Nichchatan - Goodina Sabhalo - Srtheelan Burushula Biddalan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Maargamununchi Nee - Yathyantha (Premathon Gaavu Milanu - Chanchalulu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గాకుండ నీ కృప - లుంచి మము రక్షించుమో ప్రభు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Gaakunda Nee Krupa - Lunchi Mamu Rakshinchumo Prabhu ||Ghanadeva||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దీవించు ప్రభుయేసువా - సువార్తికులన్ - సావధానముగా భువిలో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భావమందున నీపదంబుల - సేవ బాగుగ జేయుచున్ నీ - జీవజల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Deevinchu PrabhuYesuvaa - Suvaarthikulan - Saavadhaanamugaa Bhuvilo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Bhaavamanduna Neepadambula - Seva Baaguga Jeyuchun Nee - Jeevajala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వాక్యంబులన్ ధర ధీరతను€ బ్రకటింపం జేయుము ||ఘనదేవ||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Vaakyambulan Dhara Dheerathanu€ Brakatimpan Jeyumu ||Ghanadeva||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2026-08-11T18:45:58Z</dcterms:created>
  <dcterms:modified xsi:type="dcterms:W3CDTF">2026-08-11T18:45:58Z</dcterms:modified>
</cp:coreProperties>
</file>