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భాగస్వామి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Bhaagasvaami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భాగస్వామి – నా ప్రియ యేసు స్వామి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భాగస్వామి – ప్రియ వరుడా యేసు స్వామి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Bhaagasvaami – Naa Priya Yesi Swaami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Bhaagasvaami – Priya Varudaa Yesu Swaami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స్తుతి పాత్రుడా – యేసయ్యా నా ఘననీయుడా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మహనీయుడా – యేసయ్యా నా ఆరాధ్యుడా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Sthuthi Paathrudaa – Yesayyaa Naa Ghananeeyudaa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Mahaneeyudaa – Yesayyaa Naa Aaraadhyudaa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అరచేతిలో చెక్కావు – నీ శ్వాసతో నింపావు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జీవాత్మగ నను చేసి సృష్టించావు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Arachethilo Chekkaavu – Nee Shwaasatho Nimpaavu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Jeevaathmaga Nanu Chesi Srushtinchaavu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ప్రతిగా నీకేమివ్వగలనేసయ్యా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సమస్తముతో ఆరాధింతును (2)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Prathigaa Neekemivvagalanesayyaa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Samasthamutho Aaraadhinthunu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అమితముగా ప్రేమించి – ప్రాణమునే అర్పించి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వధువుగా నన్ను స్వీకరించావు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Amithamugaa Preminchi – Praanamune Arpinchi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Vadhuvugaa Nannu Sweekarinchaavu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ఋణమెలా తీర్చగలనేసయ్యా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జీవితముతో ఆరాధింతును (2)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Runamelaa Theerchagalanesayyaa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Jeevithamutho Aaraadhinthunu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2026-02-25T09:15:44Z</dcterms:created>
  <dcterms:modified xsi:type="dcterms:W3CDTF">2026-02-25T09:15:44Z</dcterms:modified>
</cp:coreProperties>
</file>