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సరిపోదు ఆరాధన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Saripodu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స్తుతికి ఆలస్యం చేయను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స్థితిని ఎన్నటికి మరువను నా దేవా (2)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Sthuthiki Aalasyam Cheyanu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Sthithini Ennatiki Maruvanu Naa Devaa (2)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నిను స్తుతియించినా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– సరిపోదు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Ninu Sthuthiyinchinaa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– Saripodu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 కీర్తించినా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– నీ కృపలకు సరితూగునా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 Keerthinchinaa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– Nee Krupalaku Sarithoogunaa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నికే ఆరాధన (2)        ||నిరతము||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 (2)        ||Nirathamu||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యెహోవా రాఫా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స్వస్థతలు అన్ని నీవే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Yehovaa Raaphaa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Swasthathalu Anni Neeve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యెహోవా నిస్సి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విజయాల అధిపతి నీవే నీవే (2)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Yehovaa Nissi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Vijayaala Adhipathi Neeve Neeve (2)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శ్రీమంతుడవు నీవే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కోపానికి కాలయాపన నీదే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Shreemanthudavu Neeve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Kopaaniki Kaalayaapana Neede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ఈ విశ్వాసం నీదే కాదా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ఉంటే నా దరి రాదు ఏ భాధ (2)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Ee Vishwaasam Neede Kaadaa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Unte Naa Dari Raau Ae Baadha (2)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గతము రద్దు చేసిన నాదు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రేపును నడిపించేది నీవే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Gathamu Raddu Chesina Naadu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Repunu Nadipinchedi Neeve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2026-02-25T09:26:01Z</dcterms:created>
  <dcterms:modified xsi:type="dcterms:W3CDTF">2026-02-25T09:26:01Z</dcterms:modified>
</cp:coreProperties>
</file>