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 శరణు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 Sharanu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11శరణు||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నాతండ్రి యో యేసునాధా - నిన్ను - ఘాతంజేసిన దేనుగాదా = నీతిమాలిన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11Sharanu||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Naathandri Yo Yesunaadhaa - Ninnu - Ghaathanjesina Denugaadaa = Neethimaalina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- నీచుండన్‌ దుష్టుండన్‌ - నా తప్పు క్షమియించి నన్నేలి రక్షించు ||శరణు||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_కడుదయా శాంతస్వభావా - నన్ను - దడవుజేయక యేలుకోవా = యొడబడి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- Neechundan Dushtundan - Naa Thappu Kshamiyinchi Nanneli Rakshinchu ||Sharanu||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_Kadudayaa Shaanthasvabhaavaa - Nannu - Dadavujeyaka Yelukovaa = Yodabadi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కుజనులకై - యోర్చియలసటను - బడి జీవమిడిననా - ప్రాణ రక్షక కావు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Kujanulakai - Yorchiyalasatanu - Badi Jeevamidinanaa - Praana Rakshaka Kaavu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11Sharanu||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 శరణు యేసు దేవా - నన్ను 6 - గరుణింపవే నిత్య జీవా =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తనూ - భవుండవై ధరణిలో - నర రూపమైతివి - నరులను రక్షింప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 Sharanu Yesu Devaa - Nannu 6 - Garunimpave Nithya Jeevaa =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Thanoo - Bhavundavai Dharanilo - Nara Roopamaithivi - Narulanu Rakshimpa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దైవోగ్రమునకుం బాత్రుండను - విమల - భావమునకే నసహ్యుండను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గావరించిన పాప - కర్ముండన్‌ కఠినుండన్‌ - జానవలసిన యట్టి స్వామి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Daivogramunakun Baathrundanu - Vimala - Bhaavamunake Nasahyundanu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Gaavarinchina Paapa - Karmundan Kathinundan - Jaanavalasina Yatti Svaami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 డ నయ్య ||శరణు||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 Da Nayya ||Sharanu||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మద మత్సరమ్ములు మెండై - నాదు - మది నాక్రమించెను నిండై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సదయుండ నీ దివ్య - సర్వాజ్ఞలన్‌ మోరి - విదితముగం బాపముల్‌ - వేడ్మను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Mada Mathsarammulu Mendai - Naadu - Madi Naakraminchenu Nindai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Sadayunda Nee Divya - Sarvaagnalan Mori - Vidithamugan Baapamul - Vedmanu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జేసితి శరణు!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Jesithi Sharanu!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_మోసంబులోం జిక్కి చాల - నేను - దోసంబు చేసితినిల = యేసు నాధుని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- నేమాత్రమైన నే - నాసతోం జూడని - యన్యాయ పరుండను ||శరణు||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_Mosambulon Jikki Chaala - Nenu - Dosambu Chesithinila = Yesu Naadhuni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- Nemaathramaina Ne - Naasathon Joodani - Yanyaaya Parundanu ||Sharanu||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దించుక యైన మదిలో - లేక - గ్రమ్ముకొని యఘము నా యెదలోం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ద్రిమ్మరినై భువిన్‌ - దిరిగి వేసారంగ సమ్మతము దొరక దో - సర్వేశ నీకంటె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Dinchuka Yaina Madilo - Leka - Grammukoni Yaghamu Naa Yedalon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Drimmarinai Bhuvin - Dirigi Vesaarangga Sammathamu Doraka Do - Sarvesha Neekante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2026-08-11T18:44:24Z</dcterms:created>
  <dcterms:modified xsi:type="dcterms:W3CDTF">2026-08-11T18:44:24Z</dcterms:modified>
</cp:coreProperties>
</file>