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the Love of God Our Savior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 expect a bright tomorrow;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will be well;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Faith can sing through days of sorrow,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All, all is well.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our Father’s love relying,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every need supplying,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 in living, or in dying,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must be well.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Through the love of God our Savior,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will be well;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Free and changeless is His favor;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All, all is well.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Precious is the blood that healed us;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Perfect is the grace that sealed us;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Strong the hand stretched out to shield us;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must be well.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Though we pass through tribulation,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will be well;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Ours is such a full salvation;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All, all is well.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Happy still in God confiding,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Fruitful, if in Christ abiding,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Holy through the Spirit’s guiding,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All must be well.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2026-08-24T07:35:32Z</dcterms:created>
  <dcterms:modified xsi:type="dcterms:W3CDTF">2026-08-24T07:35:32Z</dcterms:modified>
</cp:coreProperties>
</file>