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కమనీయమైన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Kamaneeyamaina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నీ పాదములు కడిగి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నిన్నే పూజించనా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Nee Paadamulu Kadigi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Ninne Poojinchanaa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గతమును వీడి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మరలా నీలో చిగురించనా (2)         ||కమనీయమైన||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Gathamunu Veedi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Maralaa Neelo Chigurinchanaa (2)      ||Kamaneeyamaina||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కమనీయమైన నీ ప్రేమలోన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నిలువనా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Kamaneeyamaina Nee Premalona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Niluvanaa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కమనీయమైన నీ ప్రేమలోన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నిలువనా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Kamaneeyamaina Nee Premalona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Niluvanaa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(తీయ) తీయని నీ పలుకలలోన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కరిగిపోనా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(Theeya) Theeyani Nee Palukulalona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Karigiponaa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హృదిలో కొలువైన నిన్నే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సేవించనా/సేవించెదా నా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Hrudilo Koluvaina Ninne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Sevinchanaa/Sevinchedaa Naa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విస్తారమైన ఘన కీర్తి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కోరదగినది నీ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Visthaaramaina Ghana Keerthi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Koradaginadi Nee Naamam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జుంటె తేనె ధారల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మధురమైనది నీ నామం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Thene Dhaarala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Madhuramainadi Nee Naamam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సమర్పణతో నీ సన్నిధిని చేరి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నిత్యము నిన్నే ఆరాధించనా (2)         ||కమనీయమైన||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Samarpanatho Nee Sannidhini Cheri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Nithyamu Ninne Aaraadhinchanaa (2)      ||Kamaneeyamaina||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వేసారిపోయిన నా బ్రతుకులో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వెలుగైన నిన్నే కొనియాడనా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Vesaaripoyina Naa Brathukulo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Velugaina Ninne Koniyaadanaa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2026-02-25T09:35:15Z</dcterms:created>
  <dcterms:modified xsi:type="dcterms:W3CDTF">2026-02-25T09:35:15Z</dcterms:modified>
</cp:coreProperties>
</file>