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నోరారగా చేతును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Noraaragaa Chethunu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నోరారగా చేతును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దైవారాధనను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Noraaragaa Chethunu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Daivaaraadhananu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ధారాళముగా పాడెదను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 గీతమును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Dhaaraalamugaa Paadedanu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 Geethamunu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హాల్లేలూయా (2)      ||నోరారగా||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Haallelooyaa (2)       ||Noraaragaa||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భరియించితివి నా పాపపు శిక్షన్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జరిగించితివి నీ రక్షణ కార్యము నాలో (2)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Bhariyinchithivi Naa Paapapu Shikshan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Jariginchithivi Nee Rakshana Kaaryamu Naalo (2)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విడిపించితివి పాప శిక్ష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నడిపించితివి జీవ మార్గము నందు (2)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Vidipinchithivi Paapa Shiksha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Nadipinchithivi Jeeva Maargamu Nandu (2)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దయచేసితివి మోక్ష భాగ్యము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క్రయమిచ్చితివి నా విమోచనకై (2)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Dayachesithivi Moksha Bhaagyamu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Krayamichchithivi Naa Vimochanakai (2)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వెలిగించితివి నా మనోనేత్రములు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తొలగించితివి నా పాప చీకటి బ్రతుకు (2)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Veliginchithivi Naa Manonethramulu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Tholaginchithivi Naa Paapa Cheekati Brathuku (2)    ||Hallelooyaa||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2026-02-25T09:22:07Z</dcterms:created>
  <dcterms:modified xsi:type="dcterms:W3CDTF">2026-02-25T09:22:07Z</dcterms:modified>
</cp:coreProperties>
</file>