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Choochinaa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గుమ్మములు అగ్ని చేత కాల్చబడగా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సంతోషముగ నుండుటకు ఇది సమయమా.. అని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Gummamulu Agni Chetha Kaalchabadagaa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Santhoshamuga Nundutaku Idi Samayamaa.. Ani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నెహెమ్యా పర రాజునడిగాడు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నిన్ను కూడా ప్రభువు అడుగుచున్నాడు         ||ఎటు||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Nehemyaa Para Raajunadigaadu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Ninnu Koodaa Prabhuvu Aduguchunnaadu        ||Etu||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దేశంలో ఎన్నో ఎన్నో దౌర్జన్యాలు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దహనాలు స్త్రీల మానభంగాలు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Deshamlo Enno Enno Dourjanyaalu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Dahanaalu Sthreela Maanabhangaalu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గుడులు నేల మట్టం చేయబడుచుండగా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తినుటకు త్రాగుటకు ఇది సమయమా అని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Gudulu Nela Mattam Cheyabaduchundagaa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Thinutaku Thraagutaku Idi Samayamaa Ani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సృష్టికర్తగు యేసు నిన్ను అడుగుచున్నాడు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దేశం కొరకు ప్రార్ధించమన్నాడు         ||ఎటు||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Srushtikarthagu Yesu Ninnu Aduguchunnaadu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Desham Koraku Praardhinchamannaadu      ||Etu||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చూచినా యుద్ధ సమాచారాలు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చూచినా కరువూ భూకంపాలు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Choochinaa Yuddha Samaachaaraalu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Choochinaa Karuvu Bhookampaalu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చూచినా దోపిడీ దౌర్జన్యాలు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చూచినా ఎన్నో అత్యాచారాలు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Choochinaa Dopidee Dourjanyaalu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Choochinaa Enno Athyaachaaraalu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సోదరా ఓ సోదరీ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గురుతులని తెలుసుకోవా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Sodaraa O Sodaree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Guruthulani Thelusukovaa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తినుటకు త్రాగుటకు ఇది సమయమా       ||ఎటు||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Thinutaku Thraagutaku Idi Samayamaa         ||Etu||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మందసము నీ ప్రజలు – గుడారములో నివసిస్తుండగ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యోవాబుని సేవకులు దండులో నుండగను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Mandasamu Nee Prajalu – Gudaaramulo Nivasisthundaga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Yovaabuni Sevakulu Dandulo Nundaganu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తినుటకు త్రాగుటకు భార్యతో నుండుటకు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సమయమా.. ఇది సమయమా.. అని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Thinutaku Thraagutaku Bhaaryatho Nundutaku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Samayamaa.. Idi Samayamaa.. 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ఆనాడు ఊరియా దావీదునడిగాడు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నిన్ను కూడా ప్రభువు అడుగుచున్నాడు      ||ఎటు||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Aanaadu Ooriyaa Daaveedunadigaadu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Ninnu Koodaa Prabhuvu Aduguchunnaadu           ||Etu||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పితరుల యొక్క – సమాధులుండు పట్టణము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పాడైపోయెను పాడైపోయెను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Pitharula Yokka – Samaadhulundu Pattanamu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Paadaipoyenu Paadaipoyenu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2026-02-25T09:19:09Z</dcterms:created>
  <dcterms:modified xsi:type="dcterms:W3CDTF">2026-02-25T09:19:09Z</dcterms:modified>
</cp:coreProperties>
</file>