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ఏమని పాడను ఏమని వర్ణింతును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Emani Paadanu Emani Varninthunu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ఏమని పాడను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Emani Paadanu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ఏమని వర్ణింతును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Emani Varninthunu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వర్ణనకందని వాడవు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Varnanakandani Vaadavu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ఊహకు మించినవాడవు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Oohaku Minchinavaadavu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ఆరాధనా ఆరాధనా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Aaraadhanaa Aaraadhanaa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ఆరాధనకు యోగ్యుడా (2)    ||ఏమని||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Aaraadhanaku Yogyudaa (2) ||Emani||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కలిగి ఉన్నదేది నీవు లేకుండా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Kaligi Unnadedhi Neevu Lekundaa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కలుగ లేదయ్యా నా యేసయ్యా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Kaluga Ledayyaa Naa Yesayyaa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సర్వ జీవ చరములు సకల ప్రాణి కోటియు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Sarva Jeeva Charamulu Sakala Praani Kotiyu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చలియించుచున్నవి నీయందే (2)    ||ఆరాధనా||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Chaliyinchuchunnavi Neeyande (2) ||Aaraadhanaa||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బుద్ధి జ్ఞానముల సర్వసంపదలు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Buddhi Gnaanamula Sarva Sampadalu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నీయందేయున్నవి నా యేసయ్యా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Neeyandeyunnavi Naa Yesayyaa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జ్ఞాన వివేకములను ఐశ్వర్య ఘనతను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Gnaana Vivekamulanu Aishvarya Ghanathanu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ఇచ్చెడి వాడవు నీవే కదా (2)    ||ఆరాధనా||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Ichchedi Vaadavu Neeve Kadaa (2) ||Aaraadhanaa||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భూమ్యాకాశములకు సృష్టికర్తవైన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Bhoomyaakaashamulaku Srushtikarthavaina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అద్వితీయ దేవా నా యేసయ్యా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Advitheeya Devaa Naa Yesayyaa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సీయోనులో నుండి ఆశీర్వదించుచు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Seeyonulo Nundi Aasheervadinchuchu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హెచ్చించువాడవు నీవే కదా (2)    ||ఆరాధనా||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Hechchinchuvaadavu Neeve Kadaa (2) ||Aaraadhanaa||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2026-10-05T05:14:26Z</dcterms:created>
  <dcterms:modified xsi:type="dcterms:W3CDTF">2026-10-05T05:14:26Z</dcterms:modified>
</cp:coreProperties>
</file>