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ఘనుండైన యెహోవా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Ghanundaina Yehovaa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ఘనుండైన యెహోవా - గద్దె ముందట మోరు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వినతు లిప్పుడు చేయుడి - యోజనులార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Ghanundaina Yehovaa - Gadde Mundata Moru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Vinathu Lippudu Cheyudi - Yojanulaara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వినయంబుగా నిర్మలానంద రసలహరి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మన మనం బొప్పుచుండ - నో జనులార ||ఘనుండైన||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Vinayambugaa Nirmalaananda Rasalahari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 Manan Boppuchunda - No Janulaara ||Ghanundaina||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ఒక్కండే మన కర్తయుండు దేవుడని యున్ - జక్కగాను సృజియించు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సంహరించు ననియున్ - నిక్కముగం దెలిసికొండీ మన సహాయమే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Okkande Mana Karthayundu Devudani Yun - Jakkagaanu Srujiyinchu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Sanharinchu Naniyun - Nikkamugan Delisikondee Mana Sahaayame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మక్కరలేకుండ మనల - మిక్కుటపు పరిపాలనపు బలముచేం జేసె మృత్తుచే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మానవులంగ - దిక్కు గానక తిరుగు గొఱ్ఱెల వలె మనము చెదరం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Makkaralekunda Manala - Mikkutapu Paripaalanapu Balamuchen Jese Mruththuche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Maanavulangga - Dikku Gaanaka Thirugu Gorrela Vale Manamu Chedaran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దిరుగందన దొడ్డింబెట్టె - నో జనులారా ||ఘనుండైన||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Dirugandana Doddimbette - No Janulaaraa ||Ghanundaina||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మే మందరము వందనపు పాటతో మూగి - మించు నీ గుమ్మములలో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మామా స్వరము లెత్తుదుము నభము పొడవుగా - మధురలయ సహితముగను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Me Mandaramu Vandanapu Paatatho Moogi - Minchu Nee Gummamulalo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Maamaa Svaramu Leththudumu Nabhamu Podavugaa - Madhuralaya Sahithamuganu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భూమియున్ పదివేల జిహ్వల వలం - బొందైన నీ నగరికాధామంబులను గాన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సన్నుతి వితతిపూరి - తమ్ములుగం జేయు దేవాయో జనులార ||ఘనుండైన||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Bhoomiyun Padivela Jihvala Valan - Bondaina Nee Nagarikaadhaamambulanu Gaana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Sannuthi Vithathipoori - Thammulugan Jeyu Devaayo Janulaara ||Ghanundaina||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ధరయంత విస్తారమైయున్నది నీ యాజ్ఞ - తగ విరహితాద్యంతమై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స్థిరమైన కాలంబువలెనె యున్న దయదయ - పొరలిపోవుచు నున్నవత్సరముల్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Dharayantha Visthaaramaiyunnadi Nee Yaajnya - Thaga Virahithaadyanthamai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Sthiramaina Kaalambuvalene Yunna Dayadaya - Poralipovuchu Nunnavathsaramul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నిలిచిపోయి నప్పటికిని నీదు - సత్యంబు నిలిచియుండున్ - వర శిలా ఖండ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పర్వతము తోడను సాటి - వన్నె కెక్కుచు నెంతయున్ ఓ జనులార ||ఘనుండైన||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Nilichipoyi Nappatikini Needu - Sathyambu Nilichiyundun - Vara Shilaa Khanda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Parvathamu Thodanu Saati - Vanne Kekkuchu Nenthayun O Janulaara ||Ghanundaina||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2026-08-11T18:40:50Z</dcterms:created>
  <dcterms:modified xsi:type="dcterms:W3CDTF">2026-08-11T18:40:50Z</dcterms:modified>
</cp:coreProperties>
</file>