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బెత్లహేములోనంటా సందడి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Bethlahemulonantaa Sandadi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పుట్టెనని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వార్తను తెలిపేనటా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Puttenani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Vaarthanu Thelipenataa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చేసారంట సందడే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చెయ్యబోదాము సందడే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Chesaaranta Sandade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Cheyyabodaamu Sandade Sandadi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చేసారంట సందడే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చేయబోదాము సందడే సందడే సందడే సందడే సందడే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Chesaaranta Sandade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Cheyabodaamu Sandade Sandade Sandade Sandade Sandade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మెర్రీ మెర్రీ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మెర్రీ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Merry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వచ్చిరంటా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మ్రొక్కిరంటా –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Vachchirantaa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Mrokkirantaa – Sandadi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 బాలుడంటా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 దేవుడని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Baaludantaa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 Devudani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పుట్టెనని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రాజు పుట్టెనని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Puttenani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Raaju Puttenani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చేసారంట సందడే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చేయబోదాము సందడే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Chesaaranta Sandade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Cheyabodaamu Sandade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బెత్లహేములోనంటా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 –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Bethlahemulnonta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 – Sandadi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మెర్రీ మెర్రీ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మెర్రీ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Merry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తారను చూచుకుంటూ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జ్ఞానులు వచ్చారంటా –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Thaaranu Choochukuntu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Gnaanulu Vachchaarantaa – Sandadi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పెట్టెలు తెచ్చారంటా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కానుకలిచ్చారంటా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Pettelu Thechchaarantaa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Kaanukalichchaarantaa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పుట్టెనని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రాజు పుట్టెనని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Puttenani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Raaju Puttenani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చేసారంట సందడే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చేయబోదాము సందడే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Chesaaranta Sandade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Cheyabodaamu Sandade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మెర్రీ మెర్రీ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మెర్రీ క్రిస్మస్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Merry Christmas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వచ్చెనంటా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పాడేనంటా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Vachchenanta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Paadenanta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పుట్టెనని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రాజు పుట్టెనని –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Puttenani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Raaju Puttenani –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చేసారంట సందడే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చేయబోదాము సందడే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Chesaaranta Sandade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Cheyabodaamu Sandade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మెర్రీ మెర్రీ క్రిస్మస్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విష్ యు ఎ మెర్రీ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Wish you a Merry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అర్ధ రాత్రి వేళలో –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వచ్చెనంటా –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Ardha Raathri Velalo –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Vachchenantaa – Sandadi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2026-02-25T09:20:11Z</dcterms:created>
  <dcterms:modified xsi:type="dcterms:W3CDTF">2026-02-25T09:20:11Z</dcterms:modified>
</cp:coreProperties>
</file>