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మనో నేత్రము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Mano Nethramu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మనో నేత్రము తెరచి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కఠిన హృదయమును మార్చి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Mano Nethramu Therachi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Katina Hrudayamunu Maarchi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అంధకారములో నేనుండ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నన్ రక్షించితివి (2)       ||నా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Andhakaaramulo Nenunda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 Rakshinchithivi (2)           ||Naa Mano||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పాప భారము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చింతించి వగయుచునుంటి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Paapa Bhaaramu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Chinthinchi Vagayuchununti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సిలువలో నా శ్రమలన్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 నన్ విడిపించితివి (2)         ||నా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Siluvalo Naa Shramalan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 Nan Vidipinchithivi (2)             ||Naa Mano||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బ్రతికిననేమి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జీవించెద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Brathikinanemi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Jeevincheda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బాధలు శోధనలు శ్రమలలో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ఓదార్చి ఆదుకొంటివయా (2)         ||నా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Badhalu Shodhanalu Shramalalo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Odaarchi Aadukontivayaa (2)           ||Naa Mano||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సన్నిధిని నే 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 మారి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Sannidhini Ne 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 Maari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పాత్రగ ఆరాధింతున్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సర్వ యుగములు (2)          ||నా మనో||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Paathraga Aaraadhinthun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Sarva Yugamulu (2)        ||Naa Mano||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2026-02-25T09:18:54Z</dcterms:created>
  <dcterms:modified xsi:type="dcterms:W3CDTF">2026-02-25T09:18:54Z</dcterms:modified>
</cp:coreProperties>
</file>