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నీకే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Amkithan Neeke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నీకే దేవా – అందుకోవయ్యా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ప్రభో ఆశ్రయంబుల్ ఆశలెల్ల – అంకితామయ్య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Angkithan Neeke Devaa – Andukovayyaa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Angkithan Prabho Aashrayambul Aashalella – Angkithaamayya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దుర్మార్గులు నిను ధూషించినను – దు:ఖము కలిగినను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కరుణను నొసగి కాచిన దేవా – ఆ ఆ ఆ.. కానుకలివిగోనయా        ||అ||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Durmaargulu Ninu Dhooshinchinanu – Du:Khamu Kaliginanu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Karunanu Nosagi Kaachina Devaa – Aa Aa Aa.. Kaanukalivigonayaa        ||A||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పాపములెల్ల పరుగిడజేసి – పావనులను జేసి – పరమ రహస్యం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కనుగొన జేసి – ఆ ఆ ఆ... పతకము నొసగుమయా        ||అ||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Paapamulella Parugidajesi – Paavanulanu Jesi – Parama Rahasyan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Kanugona Jesi – Aa Aa Aa... Pathakamu Nosagumayaa        ||A||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ఒసగిన ఈవులనెల్ల – నీ సేవ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అణకువతోడ అర్పణ జేతు – ఆ ఆ ఆ... అల్పులగాంచుమయా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Osagina Eevulanella – Nee Seva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Anakuvathoda Arpana Jethu – Aa Aa Aa... Alpulagaanchumayaa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2026-08-24T10:17:55Z</dcterms:created>
  <dcterms:modified xsi:type="dcterms:W3CDTF">2026-08-24T10:17:55Z</dcterms:modified>
</cp:coreProperties>
</file>