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దీపము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Deepamu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దీపము యేసయ్యా నీవు వెలిగించినావు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సుడిగాలిలోనైనా జడి వానలోనైనా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Deepamu Yesayyaa Neevu Veliginchinaavu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Sudigaalilonainaa Jadi Vaanalonainaa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ఆరిపోదులే నీవు వెలిగించిన దీపము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వెలిగించిన దీపము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Aaripodule Neevu Veliginchina Deepamu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Veliginchina Deepamu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దీపమై దేదీప్యమానమై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కోవెలపై దీపాల తోరణమై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Deepamai Dhedheepyamaanamai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Kovelapai Deepaala Thoranamai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చేసావు పండుగ వెలిగావు నిండుగా (2)        ||నా దీపము||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Chesaavu Panduga Veligaavu Nindugaa (2)       ||Naa Deepamu||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నీ కృప నను వీడనన్నది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మర్మాల బడిలోన సేదదీర్చుచున్నది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Nee Krupa Nanu Veedanannadhi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Marmaala Badilona Sedhadheerchuchunnadhi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మ్రోగించుచున్నది ప్రతి చోట సాక్షిగా (2)        ||నా దీపము||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Mroginchuchunnadhi Prathi Chota Saakshigaa (2)       ||Naa Deepamu||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ఆగని హోరులో ఆరిన నేలపై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 వెలసితివే సైన్యములకధిపతివై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Aagani Horulo Aarina Nelapai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Mundu Velasithive Sainyamulakadhipathivai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పరాక్రమ శాలివై నడిచావు కాపరిగా (2)        ||నా దీపము||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Paraakrama Shaalivai Nadichaavu Kaaparigaa (2)       ||Naa Deepamu||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2026-02-25T09:14:43Z</dcterms:created>
  <dcterms:modified xsi:type="dcterms:W3CDTF">2026-02-25T09:14:43Z</dcterms:modified>
</cp:coreProperties>
</file>