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కన్యా గర్భమున బుట్టి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Kanyaa Garbhamuna Butti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కన్యా గర్భమున బుట్టి - కరుణగల్లు బాలుండవైన - కన్యా సుతుండ నిన్నే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నమ్మితి - నో యేసునాధ - కన్ను లెత్తి మమ్ముం జూడుము ||కన్యా||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Kanyaa Garbhamuna Butti - Karunagallu Baalundavaina - Kanyaa Suthunda Ninne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Nammithi - No Yesunaadha - Kannu Leththi Mammun Joodumu ||Kanyaa||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బాల ప్రాయమున నేను - బాగుగా నీ పాద సేవం జాలజేసి యున్న 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డనుగా - యో యేసు నాధ - చాల దయతో మేలు చేయుమి ||కన్యా||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Baala Praayamuna Nenu - Baagugaa Nee Paada Sevan Jaalajesi Yunna 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Danugaa - Yo Yesu Naadha - Chaala Dayatho Melu Cheyumi ||Kanyaa||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మరియ తనయ - యిహము పరము నేలు బాల - సొంపుగా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ప్రాపే గోరితి - నో యేసునాధ - చెంపం గొట్టి బుద్ధి చెప్పుము ||కన్యా||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Mariya Thanaya - Yihamu Paramu Nelu Baala - Sompugaa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Praape Gorithi - No Yesunaadha - Chempan Gotti Buddhi Cheppumu ||Kanyaa||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తుంటతనము చేత జగము - తంటాచేసి తిరుగుచుంటి - నంటిన మాయల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 - నో యేసు నాధ - యంటుం బాపి జంటజేయుము ||కన్యా||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Thuntathanamu Chetha Jagamu - Thantaachesi Thiruguchunti - Nantina Maayala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 - No Yesu Naadha - Yantun Baapi Jantajeyumu ||Kanyaa||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మింట నుండి నీవు వచ్చి - మంటి పైని బాలుండ వగుచుం - గంటి కింపు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గాను నడిచితి - వో యేసు నాధ - కానుపర్చి త్రోవను ||గన్యా||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Minta Nundi Neevu Vachchi - Manti Paini Baalunda Vaguchun - Ganti Kimpu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Gaanu Nadichithi - Vo Yesu Naadha - Kaanuparchi Throvanu ||Ganyaa||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2026-08-11T18:40:21Z</dcterms:created>
  <dcterms:modified xsi:type="dcterms:W3CDTF">2026-08-11T18:40:21Z</dcterms:modified>
</cp:coreProperties>
</file>