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Down at the Cross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precious fountain that saves from sin,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so glad I have entered in;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Jesus saves me and keeps me clean;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Glory to His name!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Glory to His name, Glory to His name: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to my heart was the blood applied;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Glory to His name!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 to this fountain so rich and sweet;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Cast thy poor soul at the Savior's feet;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Plunge in today, and be made complete;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Glory to His name!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Glory to His name, Glory to His name: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to my heart was the blood applied;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Glory to His name!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Down at the cross where my Savior died,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Down where for cleansing from sin I cried;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to my heart was the blood applied;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Glory to His name!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Glory to His name, Glory to His name: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to my heart was the blood applied;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Glory to His name!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so wondrously saved from sin,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so sweetly abides within;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at the cross where He took me in;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Glory to His name!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Glory to His name, Glory to His name: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to my heart was the blood applied;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Glory to His name!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2026-08-24T07:33:42Z</dcterms:created>
  <dcterms:modified xsi:type="dcterms:W3CDTF">2026-08-24T07:33:42Z</dcterms:modified>
</cp:coreProperties>
</file>