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చేతులందు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Chethulandu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చేతులందు ఏ దుఃఖ బాధలైన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రొమ్మునన్‌ నచ్చోటం జేరవు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Chethulandu E Duhkha Baadhalaina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Rommunan Nachchotan Jeravu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నభయమందు పాపపు భీతిబాధ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అందె పరుండెదన్‌ లంటవు నన్నటన్‌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Nabhayamandu Paapapu Bheethibaadha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Ande Parundedan Lantavu Nannatan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కీర్తన వింటివా? కన్నీరు సందియంబుల్‌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 మందునుండి కొన్ని దినా లిటన్‌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Keerthana Vintivaa? Kanneeru Sandiyambul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 Mandunundi Konni Dinaa Litan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 సుఖం ! 8. నా యాశ్రయంబు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యేసుని చేతులందు నాకై చావొందెంగా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 Sukhan ! 8. Naa Yaashrayambu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Yesuni Chethulandu Naakai Chaavondenggaa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రొమ్మునన్‌ గొల్లోతయందు 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నభయమందు నా గురి సర్వదా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Rommunan Gollothayandu 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Nabhayamandu Naa Guri Sarvadaa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యందె పరుండెదన్‌ || చీంకటి దాంటుదాంక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యేసుని చేతులందు నుండెదన్‌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Yande Parundedan || Cheengkati Daantudaangka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Yesuni Chethulandu Nundedan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క్షేమము జేరెద నుండెదన్‌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జేరెడ నింక నాక మంచును నమ్మెదన్‌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Kshemamu Jereda Nundedan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Jereda Ningka Naaka Manchunu Nammedan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2026-08-11T18:52:45Z</dcterms:created>
  <dcterms:modified xsi:type="dcterms:W3CDTF">2026-08-11T18:52:45Z</dcterms:modified>
</cp:coreProperties>
</file>