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నమ్మెడివారు ఆయన ఉచిత కృపతో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Nammedivaaru Aayana Uchitha Krupatho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హల్లేలూయ పాటపాడి - వల్లభుని స్తుతింతురు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చల్లని ప్రభురాకడకై - మెల్లగా వేచియుండెదరు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Paatapaadi - Vallabhuni Sthuthinthuru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Challani Prabhuraakadakai - Mellagaa Vechiyundedaru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నమ్మెడివారు ఆయన ఉచిత కృపతో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Nammedivaaru Aayana Uchitha Krupatho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నీతిమంతులయ్యెదరు - యేసుని నమ్మెడివారు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Neethimanthulayyedaru - Yesuni Nammedivaaru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ఖర్జూరపు చెట్టువలె - మొవ్వు వేయుచుండెదరు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ఖర్జూరపు మట్టలతో - రక్షణకై స్తుతించెదరు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Kharjoorapu Chettuvale - Movvu Veyuchundedaru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Kharjoorapu Mattalatho - Rakshanakai Sthuthinchedaru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లేబానోను దేవదారు - చెట్టువలె ఎదుగుదురు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కృపాజ్ఞానములో - ఎదుగుచు నుందురువారు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Lebaanonu Devadaaru - Chettuvale Eduguduru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Krupagnaanamulo - Eduguchu Nunduruvaaru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మందిరములో - నాటబడి యుండెదరు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సహనముతో నిలిచెదరు - కదలక స్థిరులై యుండెదరు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Mandiramulo - Naatabadi Yundedaru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Sahanamutho Nilichedaru - Kadalaka Sthirulai Yundedaru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యావరణములో - వర్ధిల్లుచు నుండెదరు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సేవింతురు తమ ప్రభుని - ఘనపరతురు నిరతంబు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Yaavaranamulo - Vardhilluchu Nundedaru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Sevinthuru Thama Prabhuni - Ghanaparathuru Nirathambu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వారు ముసలితనంబున - చిగురు పెట్టి ఫలింతురు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ప్రసిద్ధి చేతురు ప్రభుని - యథార్థవంతుడనుచు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Vaaru Musalithanambuna - Chiguru Petti Phalinthuru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Prasiddhi Chethuru Prabhuni - Yathaarthavanthudanuchu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నీటి కాలువ యోరను - నాటబడిన వారలై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మేటిసారము కలిగి - పచ్చగ నుందురు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Neeti Kaaluva Yoranu - Naatabadina Vaaralai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Metisaaramu Kaligi - Pachchaga Nunduru Vaaru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2026-08-11T18:50:08Z</dcterms:created>
  <dcterms:modified xsi:type="dcterms:W3CDTF">2026-08-11T18:50:08Z</dcterms:modified>
</cp:coreProperties>
</file>